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97" r:id="rId5"/>
    <p:sldId id="313" r:id="rId6"/>
    <p:sldId id="315" r:id="rId7"/>
    <p:sldId id="316" r:id="rId8"/>
    <p:sldId id="317" r:id="rId9"/>
    <p:sldId id="281" r:id="rId10"/>
    <p:sldId id="323" r:id="rId11"/>
    <p:sldId id="319" r:id="rId12"/>
    <p:sldId id="318" r:id="rId13"/>
    <p:sldId id="298" r:id="rId14"/>
    <p:sldId id="320" r:id="rId15"/>
    <p:sldId id="322" r:id="rId16"/>
    <p:sldId id="324" r:id="rId17"/>
    <p:sldId id="299" r:id="rId18"/>
    <p:sldId id="309" r:id="rId19"/>
    <p:sldId id="301" r:id="rId20"/>
    <p:sldId id="277" r:id="rId21"/>
    <p:sldId id="303" r:id="rId22"/>
    <p:sldId id="302" r:id="rId23"/>
    <p:sldId id="304" r:id="rId24"/>
    <p:sldId id="306" r:id="rId25"/>
    <p:sldId id="307" r:id="rId26"/>
    <p:sldId id="325" r:id="rId27"/>
    <p:sldId id="312" r:id="rId28"/>
    <p:sldId id="300" r:id="rId29"/>
    <p:sldId id="326" r:id="rId30"/>
    <p:sldId id="327" r:id="rId31"/>
    <p:sldId id="273" r:id="rId32"/>
    <p:sldId id="274" r:id="rId33"/>
    <p:sldId id="328" r:id="rId34"/>
    <p:sldId id="310" r:id="rId35"/>
    <p:sldId id="311" r:id="rId36"/>
    <p:sldId id="329" r:id="rId37"/>
    <p:sldId id="267" r:id="rId38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69"/>
    <a:srgbClr val="000000"/>
    <a:srgbClr val="2994D2"/>
    <a:srgbClr val="339F78"/>
    <a:srgbClr val="D05169"/>
    <a:srgbClr val="E9C451"/>
    <a:srgbClr val="000714"/>
    <a:srgbClr val="795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DFA770-964F-B1CA-F1F2-48699B7B4933}" v="1" dt="2024-05-02T12:46:52.022"/>
    <p1510:client id="{B1F808BD-D741-A527-B7A7-B89E6ECB7BD2}" v="2" dt="2024-05-02T12:46:12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Soleymani" userId="S::sarah.soleymani@lire-et-ecrire.ch::21093998-0d32-404c-8d0f-fcb4c7fb31f1" providerId="AD" clId="Web-{4CD57621-3A9E-690D-37EB-B46BEB7BCC90}"/>
    <pc:docChg chg="addSld modSld sldOrd">
      <pc:chgData name="Sarah Soleymani" userId="S::sarah.soleymani@lire-et-ecrire.ch::21093998-0d32-404c-8d0f-fcb4c7fb31f1" providerId="AD" clId="Web-{4CD57621-3A9E-690D-37EB-B46BEB7BCC90}" dt="2024-04-25T09:42:40.871" v="892" actId="1076"/>
      <pc:docMkLst>
        <pc:docMk/>
      </pc:docMkLst>
      <pc:sldChg chg="modSp mod modClrScheme chgLayout">
        <pc:chgData name="Sarah Soleymani" userId="S::sarah.soleymani@lire-et-ecrire.ch::21093998-0d32-404c-8d0f-fcb4c7fb31f1" providerId="AD" clId="Web-{4CD57621-3A9E-690D-37EB-B46BEB7BCC90}" dt="2024-04-25T09:12:47.725" v="633" actId="14100"/>
        <pc:sldMkLst>
          <pc:docMk/>
          <pc:sldMk cId="3032776168" sldId="273"/>
        </pc:sldMkLst>
        <pc:spChg chg="mod ord">
          <ac:chgData name="Sarah Soleymani" userId="S::sarah.soleymani@lire-et-ecrire.ch::21093998-0d32-404c-8d0f-fcb4c7fb31f1" providerId="AD" clId="Web-{4CD57621-3A9E-690D-37EB-B46BEB7BCC90}" dt="2024-04-25T08:57:29.550" v="457"/>
          <ac:spMkLst>
            <pc:docMk/>
            <pc:sldMk cId="3032776168" sldId="273"/>
            <ac:spMk id="2" creationId="{00000000-0000-0000-0000-000000000000}"/>
          </ac:spMkLst>
        </pc:spChg>
        <pc:spChg chg="mod ord">
          <ac:chgData name="Sarah Soleymani" userId="S::sarah.soleymani@lire-et-ecrire.ch::21093998-0d32-404c-8d0f-fcb4c7fb31f1" providerId="AD" clId="Web-{4CD57621-3A9E-690D-37EB-B46BEB7BCC90}" dt="2024-04-25T09:12:47.725" v="633" actId="14100"/>
          <ac:spMkLst>
            <pc:docMk/>
            <pc:sldMk cId="3032776168" sldId="273"/>
            <ac:spMk id="3" creationId="{00000000-0000-0000-0000-000000000000}"/>
          </ac:spMkLst>
        </pc:spChg>
      </pc:sldChg>
      <pc:sldChg chg="modSp mod modClrScheme chgLayout">
        <pc:chgData name="Sarah Soleymani" userId="S::sarah.soleymani@lire-et-ecrire.ch::21093998-0d32-404c-8d0f-fcb4c7fb31f1" providerId="AD" clId="Web-{4CD57621-3A9E-690D-37EB-B46BEB7BCC90}" dt="2024-04-25T09:12:43.709" v="632" actId="14100"/>
        <pc:sldMkLst>
          <pc:docMk/>
          <pc:sldMk cId="1381342929" sldId="274"/>
        </pc:sldMkLst>
        <pc:spChg chg="mod ord">
          <ac:chgData name="Sarah Soleymani" userId="S::sarah.soleymani@lire-et-ecrire.ch::21093998-0d32-404c-8d0f-fcb4c7fb31f1" providerId="AD" clId="Web-{4CD57621-3A9E-690D-37EB-B46BEB7BCC90}" dt="2024-04-25T09:00:17.025" v="474"/>
          <ac:spMkLst>
            <pc:docMk/>
            <pc:sldMk cId="1381342929" sldId="274"/>
            <ac:spMk id="2" creationId="{00000000-0000-0000-0000-000000000000}"/>
          </ac:spMkLst>
        </pc:spChg>
        <pc:spChg chg="mod ord">
          <ac:chgData name="Sarah Soleymani" userId="S::sarah.soleymani@lire-et-ecrire.ch::21093998-0d32-404c-8d0f-fcb4c7fb31f1" providerId="AD" clId="Web-{4CD57621-3A9E-690D-37EB-B46BEB7BCC90}" dt="2024-04-25T09:12:43.709" v="632" actId="14100"/>
          <ac:spMkLst>
            <pc:docMk/>
            <pc:sldMk cId="1381342929" sldId="274"/>
            <ac:spMk id="3" creationId="{00000000-0000-0000-0000-000000000000}"/>
          </ac:spMkLst>
        </pc:spChg>
      </pc:sldChg>
      <pc:sldChg chg="modSp">
        <pc:chgData name="Sarah Soleymani" userId="S::sarah.soleymani@lire-et-ecrire.ch::21093998-0d32-404c-8d0f-fcb4c7fb31f1" providerId="AD" clId="Web-{4CD57621-3A9E-690D-37EB-B46BEB7BCC90}" dt="2024-04-25T07:17:00.748" v="20" actId="20577"/>
        <pc:sldMkLst>
          <pc:docMk/>
          <pc:sldMk cId="3691748989" sldId="276"/>
        </pc:sldMkLst>
        <pc:spChg chg="mod">
          <ac:chgData name="Sarah Soleymani" userId="S::sarah.soleymani@lire-et-ecrire.ch::21093998-0d32-404c-8d0f-fcb4c7fb31f1" providerId="AD" clId="Web-{4CD57621-3A9E-690D-37EB-B46BEB7BCC90}" dt="2024-04-25T07:17:00.748" v="20" actId="20577"/>
          <ac:spMkLst>
            <pc:docMk/>
            <pc:sldMk cId="3691748989" sldId="276"/>
            <ac:spMk id="2" creationId="{00000000-0000-0000-0000-000000000000}"/>
          </ac:spMkLst>
        </pc:spChg>
      </pc:sldChg>
      <pc:sldChg chg="modSp">
        <pc:chgData name="Sarah Soleymani" userId="S::sarah.soleymani@lire-et-ecrire.ch::21093998-0d32-404c-8d0f-fcb4c7fb31f1" providerId="AD" clId="Web-{4CD57621-3A9E-690D-37EB-B46BEB7BCC90}" dt="2024-04-25T08:17:18.616" v="105" actId="20577"/>
        <pc:sldMkLst>
          <pc:docMk/>
          <pc:sldMk cId="1460573562" sldId="277"/>
        </pc:sldMkLst>
        <pc:spChg chg="mod">
          <ac:chgData name="Sarah Soleymani" userId="S::sarah.soleymani@lire-et-ecrire.ch::21093998-0d32-404c-8d0f-fcb4c7fb31f1" providerId="AD" clId="Web-{4CD57621-3A9E-690D-37EB-B46BEB7BCC90}" dt="2024-04-25T08:17:18.616" v="105" actId="20577"/>
          <ac:spMkLst>
            <pc:docMk/>
            <pc:sldMk cId="1460573562" sldId="277"/>
            <ac:spMk id="3" creationId="{00000000-0000-0000-0000-000000000000}"/>
          </ac:spMkLst>
        </pc:spChg>
      </pc:sldChg>
      <pc:sldChg chg="modSp">
        <pc:chgData name="Sarah Soleymani" userId="S::sarah.soleymani@lire-et-ecrire.ch::21093998-0d32-404c-8d0f-fcb4c7fb31f1" providerId="AD" clId="Web-{4CD57621-3A9E-690D-37EB-B46BEB7BCC90}" dt="2024-04-25T08:13:47.139" v="76" actId="20577"/>
        <pc:sldMkLst>
          <pc:docMk/>
          <pc:sldMk cId="3423828188" sldId="299"/>
        </pc:sldMkLst>
        <pc:spChg chg="mod">
          <ac:chgData name="Sarah Soleymani" userId="S::sarah.soleymani@lire-et-ecrire.ch::21093998-0d32-404c-8d0f-fcb4c7fb31f1" providerId="AD" clId="Web-{4CD57621-3A9E-690D-37EB-B46BEB7BCC90}" dt="2024-04-25T08:13:47.139" v="76" actId="20577"/>
          <ac:spMkLst>
            <pc:docMk/>
            <pc:sldMk cId="3423828188" sldId="299"/>
            <ac:spMk id="3" creationId="{00000000-0000-0000-0000-000000000000}"/>
          </ac:spMkLst>
        </pc:spChg>
      </pc:sldChg>
      <pc:sldChg chg="modSp mod modClrScheme chgLayout">
        <pc:chgData name="Sarah Soleymani" userId="S::sarah.soleymani@lire-et-ecrire.ch::21093998-0d32-404c-8d0f-fcb4c7fb31f1" providerId="AD" clId="Web-{4CD57621-3A9E-690D-37EB-B46BEB7BCC90}" dt="2024-04-25T08:58:57.961" v="467" actId="1076"/>
        <pc:sldMkLst>
          <pc:docMk/>
          <pc:sldMk cId="2727411318" sldId="300"/>
        </pc:sldMkLst>
        <pc:spChg chg="mod ord">
          <ac:chgData name="Sarah Soleymani" userId="S::sarah.soleymani@lire-et-ecrire.ch::21093998-0d32-404c-8d0f-fcb4c7fb31f1" providerId="AD" clId="Web-{4CD57621-3A9E-690D-37EB-B46BEB7BCC90}" dt="2024-04-25T08:58:57.961" v="467" actId="1076"/>
          <ac:spMkLst>
            <pc:docMk/>
            <pc:sldMk cId="2727411318" sldId="300"/>
            <ac:spMk id="2" creationId="{00000000-0000-0000-0000-000000000000}"/>
          </ac:spMkLst>
        </pc:spChg>
        <pc:spChg chg="mod ord">
          <ac:chgData name="Sarah Soleymani" userId="S::sarah.soleymani@lire-et-ecrire.ch::21093998-0d32-404c-8d0f-fcb4c7fb31f1" providerId="AD" clId="Web-{4CD57621-3A9E-690D-37EB-B46BEB7BCC90}" dt="2024-04-25T08:58:54.210" v="466" actId="14100"/>
          <ac:spMkLst>
            <pc:docMk/>
            <pc:sldMk cId="2727411318" sldId="300"/>
            <ac:spMk id="7" creationId="{46CDD09F-1C8D-618F-DD6C-CB3F60F23FD3}"/>
          </ac:spMkLst>
        </pc:spChg>
        <pc:picChg chg="mod">
          <ac:chgData name="Sarah Soleymani" userId="S::sarah.soleymani@lire-et-ecrire.ch::21093998-0d32-404c-8d0f-fcb4c7fb31f1" providerId="AD" clId="Web-{4CD57621-3A9E-690D-37EB-B46BEB7BCC90}" dt="2024-04-25T08:31:29.773" v="221" actId="1076"/>
          <ac:picMkLst>
            <pc:docMk/>
            <pc:sldMk cId="2727411318" sldId="300"/>
            <ac:picMk id="3" creationId="{55364562-E43C-61DD-9787-98E5552ABF7A}"/>
          </ac:picMkLst>
        </pc:picChg>
      </pc:sldChg>
      <pc:sldChg chg="addSp delSp modSp mod modClrScheme chgLayout">
        <pc:chgData name="Sarah Soleymani" userId="S::sarah.soleymani@lire-et-ecrire.ch::21093998-0d32-404c-8d0f-fcb4c7fb31f1" providerId="AD" clId="Web-{4CD57621-3A9E-690D-37EB-B46BEB7BCC90}" dt="2024-04-25T08:48:53" v="407"/>
        <pc:sldMkLst>
          <pc:docMk/>
          <pc:sldMk cId="3770126721" sldId="302"/>
        </pc:sldMkLst>
        <pc:spChg chg="mod ord">
          <ac:chgData name="Sarah Soleymani" userId="S::sarah.soleymani@lire-et-ecrire.ch::21093998-0d32-404c-8d0f-fcb4c7fb31f1" providerId="AD" clId="Web-{4CD57621-3A9E-690D-37EB-B46BEB7BCC90}" dt="2024-04-25T08:48:53" v="407"/>
          <ac:spMkLst>
            <pc:docMk/>
            <pc:sldMk cId="3770126721" sldId="302"/>
            <ac:spMk id="2" creationId="{00000000-0000-0000-0000-000000000000}"/>
          </ac:spMkLst>
        </pc:spChg>
        <pc:spChg chg="mod ord">
          <ac:chgData name="Sarah Soleymani" userId="S::sarah.soleymani@lire-et-ecrire.ch::21093998-0d32-404c-8d0f-fcb4c7fb31f1" providerId="AD" clId="Web-{4CD57621-3A9E-690D-37EB-B46BEB7BCC90}" dt="2024-04-25T08:48:53" v="407"/>
          <ac:spMkLst>
            <pc:docMk/>
            <pc:sldMk cId="3770126721" sldId="302"/>
            <ac:spMk id="3" creationId="{00000000-0000-0000-0000-000000000000}"/>
          </ac:spMkLst>
        </pc:spChg>
        <pc:spChg chg="add del mod ord">
          <ac:chgData name="Sarah Soleymani" userId="S::sarah.soleymani@lire-et-ecrire.ch::21093998-0d32-404c-8d0f-fcb4c7fb31f1" providerId="AD" clId="Web-{4CD57621-3A9E-690D-37EB-B46BEB7BCC90}" dt="2024-04-25T08:48:45.140" v="406"/>
          <ac:spMkLst>
            <pc:docMk/>
            <pc:sldMk cId="3770126721" sldId="302"/>
            <ac:spMk id="4" creationId="{977E044B-162E-0569-EABD-3861B7A32A6A}"/>
          </ac:spMkLst>
        </pc:spChg>
      </pc:sldChg>
      <pc:sldChg chg="modSp mod modClrScheme chgLayout">
        <pc:chgData name="Sarah Soleymani" userId="S::sarah.soleymani@lire-et-ecrire.ch::21093998-0d32-404c-8d0f-fcb4c7fb31f1" providerId="AD" clId="Web-{4CD57621-3A9E-690D-37EB-B46BEB7BCC90}" dt="2024-04-25T08:49:29.595" v="412" actId="20577"/>
        <pc:sldMkLst>
          <pc:docMk/>
          <pc:sldMk cId="2651596279" sldId="303"/>
        </pc:sldMkLst>
        <pc:spChg chg="mod ord">
          <ac:chgData name="Sarah Soleymani" userId="S::sarah.soleymani@lire-et-ecrire.ch::21093998-0d32-404c-8d0f-fcb4c7fb31f1" providerId="AD" clId="Web-{4CD57621-3A9E-690D-37EB-B46BEB7BCC90}" dt="2024-04-25T08:49:09.469" v="408"/>
          <ac:spMkLst>
            <pc:docMk/>
            <pc:sldMk cId="2651596279" sldId="303"/>
            <ac:spMk id="2" creationId="{00000000-0000-0000-0000-000000000000}"/>
          </ac:spMkLst>
        </pc:spChg>
        <pc:spChg chg="mod ord">
          <ac:chgData name="Sarah Soleymani" userId="S::sarah.soleymani@lire-et-ecrire.ch::21093998-0d32-404c-8d0f-fcb4c7fb31f1" providerId="AD" clId="Web-{4CD57621-3A9E-690D-37EB-B46BEB7BCC90}" dt="2024-04-25T08:49:29.595" v="412" actId="20577"/>
          <ac:spMkLst>
            <pc:docMk/>
            <pc:sldMk cId="2651596279" sldId="303"/>
            <ac:spMk id="3" creationId="{00000000-0000-0000-0000-000000000000}"/>
          </ac:spMkLst>
        </pc:spChg>
      </pc:sldChg>
      <pc:sldChg chg="modSp mod modClrScheme chgLayout">
        <pc:chgData name="Sarah Soleymani" userId="S::sarah.soleymani@lire-et-ecrire.ch::21093998-0d32-404c-8d0f-fcb4c7fb31f1" providerId="AD" clId="Web-{4CD57621-3A9E-690D-37EB-B46BEB7BCC90}" dt="2024-04-25T08:50:24.956" v="414"/>
        <pc:sldMkLst>
          <pc:docMk/>
          <pc:sldMk cId="133051081" sldId="304"/>
        </pc:sldMkLst>
        <pc:spChg chg="mod ord">
          <ac:chgData name="Sarah Soleymani" userId="S::sarah.soleymani@lire-et-ecrire.ch::21093998-0d32-404c-8d0f-fcb4c7fb31f1" providerId="AD" clId="Web-{4CD57621-3A9E-690D-37EB-B46BEB7BCC90}" dt="2024-04-25T08:50:24.956" v="414"/>
          <ac:spMkLst>
            <pc:docMk/>
            <pc:sldMk cId="133051081" sldId="304"/>
            <ac:spMk id="2" creationId="{00000000-0000-0000-0000-000000000000}"/>
          </ac:spMkLst>
        </pc:spChg>
        <pc:spChg chg="mod ord">
          <ac:chgData name="Sarah Soleymani" userId="S::sarah.soleymani@lire-et-ecrire.ch::21093998-0d32-404c-8d0f-fcb4c7fb31f1" providerId="AD" clId="Web-{4CD57621-3A9E-690D-37EB-B46BEB7BCC90}" dt="2024-04-25T08:50:24.956" v="414"/>
          <ac:spMkLst>
            <pc:docMk/>
            <pc:sldMk cId="133051081" sldId="304"/>
            <ac:spMk id="3" creationId="{00000000-0000-0000-0000-000000000000}"/>
          </ac:spMkLst>
        </pc:spChg>
      </pc:sldChg>
      <pc:sldChg chg="modSp mod modClrScheme chgLayout">
        <pc:chgData name="Sarah Soleymani" userId="S::sarah.soleymani@lire-et-ecrire.ch::21093998-0d32-404c-8d0f-fcb4c7fb31f1" providerId="AD" clId="Web-{4CD57621-3A9E-690D-37EB-B46BEB7BCC90}" dt="2024-04-25T08:50:39.879" v="415"/>
        <pc:sldMkLst>
          <pc:docMk/>
          <pc:sldMk cId="3998826254" sldId="306"/>
        </pc:sldMkLst>
        <pc:spChg chg="mod ord">
          <ac:chgData name="Sarah Soleymani" userId="S::sarah.soleymani@lire-et-ecrire.ch::21093998-0d32-404c-8d0f-fcb4c7fb31f1" providerId="AD" clId="Web-{4CD57621-3A9E-690D-37EB-B46BEB7BCC90}" dt="2024-04-25T08:50:39.879" v="415"/>
          <ac:spMkLst>
            <pc:docMk/>
            <pc:sldMk cId="3998826254" sldId="306"/>
            <ac:spMk id="2" creationId="{00000000-0000-0000-0000-000000000000}"/>
          </ac:spMkLst>
        </pc:spChg>
        <pc:spChg chg="mod ord">
          <ac:chgData name="Sarah Soleymani" userId="S::sarah.soleymani@lire-et-ecrire.ch::21093998-0d32-404c-8d0f-fcb4c7fb31f1" providerId="AD" clId="Web-{4CD57621-3A9E-690D-37EB-B46BEB7BCC90}" dt="2024-04-25T08:50:39.879" v="415"/>
          <ac:spMkLst>
            <pc:docMk/>
            <pc:sldMk cId="3998826254" sldId="306"/>
            <ac:spMk id="3" creationId="{00000000-0000-0000-0000-000000000000}"/>
          </ac:spMkLst>
        </pc:spChg>
      </pc:sldChg>
      <pc:sldChg chg="modSp mod modClrScheme chgLayout">
        <pc:chgData name="Sarah Soleymani" userId="S::sarah.soleymani@lire-et-ecrire.ch::21093998-0d32-404c-8d0f-fcb4c7fb31f1" providerId="AD" clId="Web-{4CD57621-3A9E-690D-37EB-B46BEB7BCC90}" dt="2024-04-25T08:50:59.379" v="416"/>
        <pc:sldMkLst>
          <pc:docMk/>
          <pc:sldMk cId="1725883175" sldId="307"/>
        </pc:sldMkLst>
        <pc:spChg chg="mod ord">
          <ac:chgData name="Sarah Soleymani" userId="S::sarah.soleymani@lire-et-ecrire.ch::21093998-0d32-404c-8d0f-fcb4c7fb31f1" providerId="AD" clId="Web-{4CD57621-3A9E-690D-37EB-B46BEB7BCC90}" dt="2024-04-25T08:50:59.379" v="416"/>
          <ac:spMkLst>
            <pc:docMk/>
            <pc:sldMk cId="1725883175" sldId="307"/>
            <ac:spMk id="2" creationId="{00000000-0000-0000-0000-000000000000}"/>
          </ac:spMkLst>
        </pc:spChg>
        <pc:spChg chg="mod ord">
          <ac:chgData name="Sarah Soleymani" userId="S::sarah.soleymani@lire-et-ecrire.ch::21093998-0d32-404c-8d0f-fcb4c7fb31f1" providerId="AD" clId="Web-{4CD57621-3A9E-690D-37EB-B46BEB7BCC90}" dt="2024-04-25T08:50:59.379" v="416"/>
          <ac:spMkLst>
            <pc:docMk/>
            <pc:sldMk cId="1725883175" sldId="307"/>
            <ac:spMk id="3" creationId="{00000000-0000-0000-0000-000000000000}"/>
          </ac:spMkLst>
        </pc:spChg>
      </pc:sldChg>
      <pc:sldChg chg="modSp">
        <pc:chgData name="Sarah Soleymani" userId="S::sarah.soleymani@lire-et-ecrire.ch::21093998-0d32-404c-8d0f-fcb4c7fb31f1" providerId="AD" clId="Web-{4CD57621-3A9E-690D-37EB-B46BEB7BCC90}" dt="2024-04-25T08:14:56.720" v="81" actId="20577"/>
        <pc:sldMkLst>
          <pc:docMk/>
          <pc:sldMk cId="4179812663" sldId="309"/>
        </pc:sldMkLst>
        <pc:spChg chg="mod">
          <ac:chgData name="Sarah Soleymani" userId="S::sarah.soleymani@lire-et-ecrire.ch::21093998-0d32-404c-8d0f-fcb4c7fb31f1" providerId="AD" clId="Web-{4CD57621-3A9E-690D-37EB-B46BEB7BCC90}" dt="2024-04-25T08:14:56.720" v="81" actId="20577"/>
          <ac:spMkLst>
            <pc:docMk/>
            <pc:sldMk cId="4179812663" sldId="309"/>
            <ac:spMk id="3" creationId="{00000000-0000-0000-0000-000000000000}"/>
          </ac:spMkLst>
        </pc:spChg>
      </pc:sldChg>
      <pc:sldChg chg="addSp modSp">
        <pc:chgData name="Sarah Soleymani" userId="S::sarah.soleymani@lire-et-ecrire.ch::21093998-0d32-404c-8d0f-fcb4c7fb31f1" providerId="AD" clId="Web-{4CD57621-3A9E-690D-37EB-B46BEB7BCC90}" dt="2024-04-25T09:42:40.871" v="892" actId="1076"/>
        <pc:sldMkLst>
          <pc:docMk/>
          <pc:sldMk cId="4025703736" sldId="310"/>
        </pc:sldMkLst>
        <pc:spChg chg="mod">
          <ac:chgData name="Sarah Soleymani" userId="S::sarah.soleymani@lire-et-ecrire.ch::21093998-0d32-404c-8d0f-fcb4c7fb31f1" providerId="AD" clId="Web-{4CD57621-3A9E-690D-37EB-B46BEB7BCC90}" dt="2024-04-25T09:39:10.191" v="827" actId="20577"/>
          <ac:spMkLst>
            <pc:docMk/>
            <pc:sldMk cId="4025703736" sldId="310"/>
            <ac:spMk id="2" creationId="{00000000-0000-0000-0000-000000000000}"/>
          </ac:spMkLst>
        </pc:spChg>
        <pc:spChg chg="mod">
          <ac:chgData name="Sarah Soleymani" userId="S::sarah.soleymani@lire-et-ecrire.ch::21093998-0d32-404c-8d0f-fcb4c7fb31f1" providerId="AD" clId="Web-{4CD57621-3A9E-690D-37EB-B46BEB7BCC90}" dt="2024-04-25T09:42:13.073" v="887" actId="20577"/>
          <ac:spMkLst>
            <pc:docMk/>
            <pc:sldMk cId="4025703736" sldId="310"/>
            <ac:spMk id="3" creationId="{00000000-0000-0000-0000-000000000000}"/>
          </ac:spMkLst>
        </pc:spChg>
        <pc:picChg chg="add mod">
          <ac:chgData name="Sarah Soleymani" userId="S::sarah.soleymani@lire-et-ecrire.ch::21093998-0d32-404c-8d0f-fcb4c7fb31f1" providerId="AD" clId="Web-{4CD57621-3A9E-690D-37EB-B46BEB7BCC90}" dt="2024-04-25T09:42:40.871" v="892" actId="1076"/>
          <ac:picMkLst>
            <pc:docMk/>
            <pc:sldMk cId="4025703736" sldId="310"/>
            <ac:picMk id="4" creationId="{30210058-E7BB-3107-43FE-33C306488E26}"/>
          </ac:picMkLst>
        </pc:picChg>
      </pc:sldChg>
      <pc:sldChg chg="addSp delSp modSp mod modClrScheme chgLayout">
        <pc:chgData name="Sarah Soleymani" userId="S::sarah.soleymani@lire-et-ecrire.ch::21093998-0d32-404c-8d0f-fcb4c7fb31f1" providerId="AD" clId="Web-{4CD57621-3A9E-690D-37EB-B46BEB7BCC90}" dt="2024-04-25T08:53:51.933" v="444" actId="1076"/>
        <pc:sldMkLst>
          <pc:docMk/>
          <pc:sldMk cId="3333907288" sldId="312"/>
        </pc:sldMkLst>
        <pc:spChg chg="mod ord">
          <ac:chgData name="Sarah Soleymani" userId="S::sarah.soleymani@lire-et-ecrire.ch::21093998-0d32-404c-8d0f-fcb4c7fb31f1" providerId="AD" clId="Web-{4CD57621-3A9E-690D-37EB-B46BEB7BCC90}" dt="2024-04-25T08:52:23.539" v="428"/>
          <ac:spMkLst>
            <pc:docMk/>
            <pc:sldMk cId="3333907288" sldId="312"/>
            <ac:spMk id="2" creationId="{00000000-0000-0000-0000-000000000000}"/>
          </ac:spMkLst>
        </pc:spChg>
        <pc:spChg chg="add del mod ord">
          <ac:chgData name="Sarah Soleymani" userId="S::sarah.soleymani@lire-et-ecrire.ch::21093998-0d32-404c-8d0f-fcb4c7fb31f1" providerId="AD" clId="Web-{4CD57621-3A9E-690D-37EB-B46BEB7BCC90}" dt="2024-04-25T08:52:27.679" v="429"/>
          <ac:spMkLst>
            <pc:docMk/>
            <pc:sldMk cId="3333907288" sldId="312"/>
            <ac:spMk id="3" creationId="{E4F51223-0DFD-A9A9-3565-E959898A3381}"/>
          </ac:spMkLst>
        </pc:spChg>
        <pc:spChg chg="mod">
          <ac:chgData name="Sarah Soleymani" userId="S::sarah.soleymani@lire-et-ecrire.ch::21093998-0d32-404c-8d0f-fcb4c7fb31f1" providerId="AD" clId="Web-{4CD57621-3A9E-690D-37EB-B46BEB7BCC90}" dt="2024-04-25T08:53:51.933" v="444" actId="1076"/>
          <ac:spMkLst>
            <pc:docMk/>
            <pc:sldMk cId="3333907288" sldId="312"/>
            <ac:spMk id="5" creationId="{00000000-0000-0000-0000-000000000000}"/>
          </ac:spMkLst>
        </pc:spChg>
      </pc:sldChg>
      <pc:sldChg chg="modSp">
        <pc:chgData name="Sarah Soleymani" userId="S::sarah.soleymani@lire-et-ecrire.ch::21093998-0d32-404c-8d0f-fcb4c7fb31f1" providerId="AD" clId="Web-{4CD57621-3A9E-690D-37EB-B46BEB7BCC90}" dt="2024-04-25T08:10:23.663" v="22" actId="20577"/>
        <pc:sldMkLst>
          <pc:docMk/>
          <pc:sldMk cId="2131597779" sldId="316"/>
        </pc:sldMkLst>
        <pc:spChg chg="mod">
          <ac:chgData name="Sarah Soleymani" userId="S::sarah.soleymani@lire-et-ecrire.ch::21093998-0d32-404c-8d0f-fcb4c7fb31f1" providerId="AD" clId="Web-{4CD57621-3A9E-690D-37EB-B46BEB7BCC90}" dt="2024-04-25T08:10:23.663" v="22" actId="20577"/>
          <ac:spMkLst>
            <pc:docMk/>
            <pc:sldMk cId="2131597779" sldId="316"/>
            <ac:spMk id="15" creationId="{499D189C-2D79-1FF6-D5E4-1A76CC2B0C00}"/>
          </ac:spMkLst>
        </pc:spChg>
      </pc:sldChg>
      <pc:sldChg chg="modSp">
        <pc:chgData name="Sarah Soleymani" userId="S::sarah.soleymani@lire-et-ecrire.ch::21093998-0d32-404c-8d0f-fcb4c7fb31f1" providerId="AD" clId="Web-{4CD57621-3A9E-690D-37EB-B46BEB7BCC90}" dt="2024-04-25T08:11:48.323" v="68" actId="20577"/>
        <pc:sldMkLst>
          <pc:docMk/>
          <pc:sldMk cId="2288014854" sldId="317"/>
        </pc:sldMkLst>
        <pc:spChg chg="mod">
          <ac:chgData name="Sarah Soleymani" userId="S::sarah.soleymani@lire-et-ecrire.ch::21093998-0d32-404c-8d0f-fcb4c7fb31f1" providerId="AD" clId="Web-{4CD57621-3A9E-690D-37EB-B46BEB7BCC90}" dt="2024-04-25T08:11:48.323" v="68" actId="20577"/>
          <ac:spMkLst>
            <pc:docMk/>
            <pc:sldMk cId="2288014854" sldId="317"/>
            <ac:spMk id="6" creationId="{FDB1FD2D-14D5-FCE6-7C25-46A78DF4EFAB}"/>
          </ac:spMkLst>
        </pc:spChg>
        <pc:spChg chg="mod">
          <ac:chgData name="Sarah Soleymani" userId="S::sarah.soleymani@lire-et-ecrire.ch::21093998-0d32-404c-8d0f-fcb4c7fb31f1" providerId="AD" clId="Web-{4CD57621-3A9E-690D-37EB-B46BEB7BCC90}" dt="2024-04-25T08:11:45.369" v="62" actId="20577"/>
          <ac:spMkLst>
            <pc:docMk/>
            <pc:sldMk cId="2288014854" sldId="317"/>
            <ac:spMk id="8" creationId="{4896A771-6AB8-3879-DF1C-1256B0C3DDA1}"/>
          </ac:spMkLst>
        </pc:spChg>
        <pc:spChg chg="mod">
          <ac:chgData name="Sarah Soleymani" userId="S::sarah.soleymani@lire-et-ecrire.ch::21093998-0d32-404c-8d0f-fcb4c7fb31f1" providerId="AD" clId="Web-{4CD57621-3A9E-690D-37EB-B46BEB7BCC90}" dt="2024-04-25T08:11:42.167" v="56" actId="20577"/>
          <ac:spMkLst>
            <pc:docMk/>
            <pc:sldMk cId="2288014854" sldId="317"/>
            <ac:spMk id="9" creationId="{75922F9D-A67F-422C-1FD5-3E432AAD1E90}"/>
          </ac:spMkLst>
        </pc:spChg>
      </pc:sldChg>
      <pc:sldChg chg="modSp">
        <pc:chgData name="Sarah Soleymani" userId="S::sarah.soleymani@lire-et-ecrire.ch::21093998-0d32-404c-8d0f-fcb4c7fb31f1" providerId="AD" clId="Web-{4CD57621-3A9E-690D-37EB-B46BEB7BCC90}" dt="2024-04-25T08:16:10.770" v="98" actId="14100"/>
        <pc:sldMkLst>
          <pc:docMk/>
          <pc:sldMk cId="1144782168" sldId="319"/>
        </pc:sldMkLst>
        <pc:spChg chg="mod">
          <ac:chgData name="Sarah Soleymani" userId="S::sarah.soleymani@lire-et-ecrire.ch::21093998-0d32-404c-8d0f-fcb4c7fb31f1" providerId="AD" clId="Web-{4CD57621-3A9E-690D-37EB-B46BEB7BCC90}" dt="2024-04-25T08:16:10.770" v="98" actId="14100"/>
          <ac:spMkLst>
            <pc:docMk/>
            <pc:sldMk cId="1144782168" sldId="319"/>
            <ac:spMk id="3" creationId="{23721947-5ABB-F0BF-30DA-941457CF200F}"/>
          </ac:spMkLst>
        </pc:spChg>
        <pc:spChg chg="mod">
          <ac:chgData name="Sarah Soleymani" userId="S::sarah.soleymani@lire-et-ecrire.ch::21093998-0d32-404c-8d0f-fcb4c7fb31f1" providerId="AD" clId="Web-{4CD57621-3A9E-690D-37EB-B46BEB7BCC90}" dt="2024-04-25T08:15:56.785" v="95" actId="1076"/>
          <ac:spMkLst>
            <pc:docMk/>
            <pc:sldMk cId="1144782168" sldId="319"/>
            <ac:spMk id="4" creationId="{033FF7E5-A770-4A04-FD1F-24AE013FAD24}"/>
          </ac:spMkLst>
        </pc:spChg>
        <pc:spChg chg="mod">
          <ac:chgData name="Sarah Soleymani" userId="S::sarah.soleymani@lire-et-ecrire.ch::21093998-0d32-404c-8d0f-fcb4c7fb31f1" providerId="AD" clId="Web-{4CD57621-3A9E-690D-37EB-B46BEB7BCC90}" dt="2024-04-25T08:15:49.972" v="93" actId="1076"/>
          <ac:spMkLst>
            <pc:docMk/>
            <pc:sldMk cId="1144782168" sldId="319"/>
            <ac:spMk id="8" creationId="{5DF848AF-4A92-9F45-F2E3-D531869A950C}"/>
          </ac:spMkLst>
        </pc:spChg>
        <pc:spChg chg="mod">
          <ac:chgData name="Sarah Soleymani" userId="S::sarah.soleymani@lire-et-ecrire.ch::21093998-0d32-404c-8d0f-fcb4c7fb31f1" providerId="AD" clId="Web-{4CD57621-3A9E-690D-37EB-B46BEB7BCC90}" dt="2024-04-25T08:15:54.582" v="94" actId="1076"/>
          <ac:spMkLst>
            <pc:docMk/>
            <pc:sldMk cId="1144782168" sldId="319"/>
            <ac:spMk id="9" creationId="{B2DDFAD6-0E2F-FE6D-182F-FD1E050888C5}"/>
          </ac:spMkLst>
        </pc:spChg>
      </pc:sldChg>
      <pc:sldChg chg="addSp delSp modSp mod modClrScheme chgLayout">
        <pc:chgData name="Sarah Soleymani" userId="S::sarah.soleymani@lire-et-ecrire.ch::21093998-0d32-404c-8d0f-fcb4c7fb31f1" providerId="AD" clId="Web-{4CD57621-3A9E-690D-37EB-B46BEB7BCC90}" dt="2024-04-25T08:52:03.304" v="427" actId="20577"/>
        <pc:sldMkLst>
          <pc:docMk/>
          <pc:sldMk cId="2770955001" sldId="325"/>
        </pc:sldMkLst>
        <pc:spChg chg="mod ord">
          <ac:chgData name="Sarah Soleymani" userId="S::sarah.soleymani@lire-et-ecrire.ch::21093998-0d32-404c-8d0f-fcb4c7fb31f1" providerId="AD" clId="Web-{4CD57621-3A9E-690D-37EB-B46BEB7BCC90}" dt="2024-04-25T08:52:03.304" v="427" actId="20577"/>
          <ac:spMkLst>
            <pc:docMk/>
            <pc:sldMk cId="2770955001" sldId="325"/>
            <ac:spMk id="2" creationId="{36F3513B-7A1E-6DF1-8AB6-70FA57C7D671}"/>
          </ac:spMkLst>
        </pc:spChg>
        <pc:spChg chg="add del mod ord">
          <ac:chgData name="Sarah Soleymani" userId="S::sarah.soleymani@lire-et-ecrire.ch::21093998-0d32-404c-8d0f-fcb4c7fb31f1" providerId="AD" clId="Web-{4CD57621-3A9E-690D-37EB-B46BEB7BCC90}" dt="2024-04-25T08:51:14.989" v="418"/>
          <ac:spMkLst>
            <pc:docMk/>
            <pc:sldMk cId="2770955001" sldId="325"/>
            <ac:spMk id="3" creationId="{32BAF264-2641-5FB1-1B25-2087CE73BF3C}"/>
          </ac:spMkLst>
        </pc:spChg>
        <pc:spChg chg="mod">
          <ac:chgData name="Sarah Soleymani" userId="S::sarah.soleymani@lire-et-ecrire.ch::21093998-0d32-404c-8d0f-fcb4c7fb31f1" providerId="AD" clId="Web-{4CD57621-3A9E-690D-37EB-B46BEB7BCC90}" dt="2024-04-25T08:20:37.530" v="123" actId="1076"/>
          <ac:spMkLst>
            <pc:docMk/>
            <pc:sldMk cId="2770955001" sldId="325"/>
            <ac:spMk id="4" creationId="{5FB58A0F-C63F-7548-BF09-D526E4549B9B}"/>
          </ac:spMkLst>
        </pc:spChg>
        <pc:spChg chg="add del mod ord">
          <ac:chgData name="Sarah Soleymani" userId="S::sarah.soleymani@lire-et-ecrire.ch::21093998-0d32-404c-8d0f-fcb4c7fb31f1" providerId="AD" clId="Web-{4CD57621-3A9E-690D-37EB-B46BEB7BCC90}" dt="2024-04-25T08:51:28.490" v="420"/>
          <ac:spMkLst>
            <pc:docMk/>
            <pc:sldMk cId="2770955001" sldId="325"/>
            <ac:spMk id="5" creationId="{4F1D46BE-CE00-82F8-889E-68C76F2400B2}"/>
          </ac:spMkLst>
        </pc:spChg>
      </pc:sldChg>
      <pc:sldChg chg="modSp mod modClrScheme chgLayout">
        <pc:chgData name="Sarah Soleymani" userId="S::sarah.soleymani@lire-et-ecrire.ch::21093998-0d32-404c-8d0f-fcb4c7fb31f1" providerId="AD" clId="Web-{4CD57621-3A9E-690D-37EB-B46BEB7BCC90}" dt="2024-04-25T08:59:42.696" v="473" actId="1076"/>
        <pc:sldMkLst>
          <pc:docMk/>
          <pc:sldMk cId="4253041092" sldId="326"/>
        </pc:sldMkLst>
        <pc:spChg chg="mod ord">
          <ac:chgData name="Sarah Soleymani" userId="S::sarah.soleymani@lire-et-ecrire.ch::21093998-0d32-404c-8d0f-fcb4c7fb31f1" providerId="AD" clId="Web-{4CD57621-3A9E-690D-37EB-B46BEB7BCC90}" dt="2024-04-25T08:59:42.696" v="473" actId="1076"/>
          <ac:spMkLst>
            <pc:docMk/>
            <pc:sldMk cId="4253041092" sldId="326"/>
            <ac:spMk id="2" creationId="{00000000-0000-0000-0000-000000000000}"/>
          </ac:spMkLst>
        </pc:spChg>
        <pc:spChg chg="mod ord">
          <ac:chgData name="Sarah Soleymani" userId="S::sarah.soleymani@lire-et-ecrire.ch::21093998-0d32-404c-8d0f-fcb4c7fb31f1" providerId="AD" clId="Web-{4CD57621-3A9E-690D-37EB-B46BEB7BCC90}" dt="2024-04-25T08:59:27.914" v="470" actId="14100"/>
          <ac:spMkLst>
            <pc:docMk/>
            <pc:sldMk cId="4253041092" sldId="326"/>
            <ac:spMk id="7" creationId="{59CE9595-A042-0F35-16E2-0E031D3A5406}"/>
          </ac:spMkLst>
        </pc:spChg>
        <pc:picChg chg="mod">
          <ac:chgData name="Sarah Soleymani" userId="S::sarah.soleymani@lire-et-ecrire.ch::21093998-0d32-404c-8d0f-fcb4c7fb31f1" providerId="AD" clId="Web-{4CD57621-3A9E-690D-37EB-B46BEB7BCC90}" dt="2024-04-25T08:31:56.211" v="225" actId="1076"/>
          <ac:picMkLst>
            <pc:docMk/>
            <pc:sldMk cId="4253041092" sldId="326"/>
            <ac:picMk id="4" creationId="{551F5F5B-0337-A9FA-C50D-1FB64A1EC6AB}"/>
          </ac:picMkLst>
        </pc:picChg>
      </pc:sldChg>
      <pc:sldChg chg="modSp add mod ord replId modClrScheme chgLayout">
        <pc:chgData name="Sarah Soleymani" userId="S::sarah.soleymani@lire-et-ecrire.ch::21093998-0d32-404c-8d0f-fcb4c7fb31f1" providerId="AD" clId="Web-{4CD57621-3A9E-690D-37EB-B46BEB7BCC90}" dt="2024-04-25T08:57:22.909" v="456" actId="14100"/>
        <pc:sldMkLst>
          <pc:docMk/>
          <pc:sldMk cId="2171260388" sldId="327"/>
        </pc:sldMkLst>
        <pc:spChg chg="mod ord">
          <ac:chgData name="Sarah Soleymani" userId="S::sarah.soleymani@lire-et-ecrire.ch::21093998-0d32-404c-8d0f-fcb4c7fb31f1" providerId="AD" clId="Web-{4CD57621-3A9E-690D-37EB-B46BEB7BCC90}" dt="2024-04-25T08:57:07.206" v="455"/>
          <ac:spMkLst>
            <pc:docMk/>
            <pc:sldMk cId="2171260388" sldId="327"/>
            <ac:spMk id="2" creationId="{00000000-0000-0000-0000-000000000000}"/>
          </ac:spMkLst>
        </pc:spChg>
        <pc:spChg chg="mod ord">
          <ac:chgData name="Sarah Soleymani" userId="S::sarah.soleymani@lire-et-ecrire.ch::21093998-0d32-404c-8d0f-fcb4c7fb31f1" providerId="AD" clId="Web-{4CD57621-3A9E-690D-37EB-B46BEB7BCC90}" dt="2024-04-25T08:57:22.909" v="456" actId="14100"/>
          <ac:spMkLst>
            <pc:docMk/>
            <pc:sldMk cId="2171260388" sldId="327"/>
            <ac:spMk id="3" creationId="{00000000-0000-0000-0000-000000000000}"/>
          </ac:spMkLst>
        </pc:spChg>
      </pc:sldChg>
      <pc:sldChg chg="addSp delSp modSp add mod ord replId setBg modClrScheme chgLayout">
        <pc:chgData name="Sarah Soleymani" userId="S::sarah.soleymani@lire-et-ecrire.ch::21093998-0d32-404c-8d0f-fcb4c7fb31f1" providerId="AD" clId="Web-{4CD57621-3A9E-690D-37EB-B46BEB7BCC90}" dt="2024-04-25T09:39:04.784" v="826" actId="20577"/>
        <pc:sldMkLst>
          <pc:docMk/>
          <pc:sldMk cId="3664675036" sldId="328"/>
        </pc:sldMkLst>
        <pc:spChg chg="mod ord">
          <ac:chgData name="Sarah Soleymani" userId="S::sarah.soleymani@lire-et-ecrire.ch::21093998-0d32-404c-8d0f-fcb4c7fb31f1" providerId="AD" clId="Web-{4CD57621-3A9E-690D-37EB-B46BEB7BCC90}" dt="2024-04-25T09:39:04.784" v="826" actId="20577"/>
          <ac:spMkLst>
            <pc:docMk/>
            <pc:sldMk cId="3664675036" sldId="328"/>
            <ac:spMk id="2" creationId="{00000000-0000-0000-0000-000000000000}"/>
          </ac:spMkLst>
        </pc:spChg>
        <pc:spChg chg="mod ord">
          <ac:chgData name="Sarah Soleymani" userId="S::sarah.soleymani@lire-et-ecrire.ch::21093998-0d32-404c-8d0f-fcb4c7fb31f1" providerId="AD" clId="Web-{4CD57621-3A9E-690D-37EB-B46BEB7BCC90}" dt="2024-04-25T09:31:59.190" v="741" actId="20577"/>
          <ac:spMkLst>
            <pc:docMk/>
            <pc:sldMk cId="3664675036" sldId="328"/>
            <ac:spMk id="3" creationId="{00000000-0000-0000-0000-000000000000}"/>
          </ac:spMkLst>
        </pc:spChg>
        <pc:picChg chg="add del mod">
          <ac:chgData name="Sarah Soleymani" userId="S::sarah.soleymani@lire-et-ecrire.ch::21093998-0d32-404c-8d0f-fcb4c7fb31f1" providerId="AD" clId="Web-{4CD57621-3A9E-690D-37EB-B46BEB7BCC90}" dt="2024-04-25T09:21:46.714" v="642"/>
          <ac:picMkLst>
            <pc:docMk/>
            <pc:sldMk cId="3664675036" sldId="328"/>
            <ac:picMk id="4" creationId="{DF21C3E6-BFD1-1A65-E955-041C3A23CAD8}"/>
          </ac:picMkLst>
        </pc:picChg>
        <pc:picChg chg="add del mod">
          <ac:chgData name="Sarah Soleymani" userId="S::sarah.soleymani@lire-et-ecrire.ch::21093998-0d32-404c-8d0f-fcb4c7fb31f1" providerId="AD" clId="Web-{4CD57621-3A9E-690D-37EB-B46BEB7BCC90}" dt="2024-04-25T09:23:59.688" v="649"/>
          <ac:picMkLst>
            <pc:docMk/>
            <pc:sldMk cId="3664675036" sldId="328"/>
            <ac:picMk id="5" creationId="{5C98A70E-422A-FAB5-2CAA-943E38E49803}"/>
          </ac:picMkLst>
        </pc:picChg>
        <pc:picChg chg="add del mod">
          <ac:chgData name="Sarah Soleymani" userId="S::sarah.soleymani@lire-et-ecrire.ch::21093998-0d32-404c-8d0f-fcb4c7fb31f1" providerId="AD" clId="Web-{4CD57621-3A9E-690D-37EB-B46BEB7BCC90}" dt="2024-04-25T09:25:05.503" v="653"/>
          <ac:picMkLst>
            <pc:docMk/>
            <pc:sldMk cId="3664675036" sldId="328"/>
            <ac:picMk id="6" creationId="{C242A6FB-688B-CFB8-4ECC-08EFDD328373}"/>
          </ac:picMkLst>
        </pc:picChg>
        <pc:picChg chg="add del mod ord">
          <ac:chgData name="Sarah Soleymani" userId="S::sarah.soleymani@lire-et-ecrire.ch::21093998-0d32-404c-8d0f-fcb4c7fb31f1" providerId="AD" clId="Web-{4CD57621-3A9E-690D-37EB-B46BEB7BCC90}" dt="2024-04-25T09:27:56.587" v="709"/>
          <ac:picMkLst>
            <pc:docMk/>
            <pc:sldMk cId="3664675036" sldId="328"/>
            <ac:picMk id="7" creationId="{FCA1A88E-DFEC-A77B-688A-118DBA9AA76E}"/>
          </ac:picMkLst>
        </pc:picChg>
        <pc:picChg chg="add mod">
          <ac:chgData name="Sarah Soleymani" userId="S::sarah.soleymani@lire-et-ecrire.ch::21093998-0d32-404c-8d0f-fcb4c7fb31f1" providerId="AD" clId="Web-{4CD57621-3A9E-690D-37EB-B46BEB7BCC90}" dt="2024-04-25T09:32:08.784" v="742" actId="1076"/>
          <ac:picMkLst>
            <pc:docMk/>
            <pc:sldMk cId="3664675036" sldId="328"/>
            <ac:picMk id="9" creationId="{9E44B345-B9A0-0AF5-7F64-AA02305FBB71}"/>
          </ac:picMkLst>
        </pc:picChg>
      </pc:sldChg>
    </pc:docChg>
  </pc:docChgLst>
  <pc:docChgLst>
    <pc:chgData name="Véronique Chassot" userId="S::veronique.chassot@lire-et-ecrire.ch::1a6c018d-c3c0-41b3-b078-b1dffc83d557" providerId="AD" clId="Web-{71CC0202-D58C-249F-DF75-2BD881A7F480}"/>
    <pc:docChg chg="modSld">
      <pc:chgData name="Véronique Chassot" userId="S::veronique.chassot@lire-et-ecrire.ch::1a6c018d-c3c0-41b3-b078-b1dffc83d557" providerId="AD" clId="Web-{71CC0202-D58C-249F-DF75-2BD881A7F480}" dt="2024-04-25T07:11:12.186" v="5" actId="14100"/>
      <pc:docMkLst>
        <pc:docMk/>
      </pc:docMkLst>
      <pc:sldChg chg="modSp">
        <pc:chgData name="Véronique Chassot" userId="S::veronique.chassot@lire-et-ecrire.ch::1a6c018d-c3c0-41b3-b078-b1dffc83d557" providerId="AD" clId="Web-{71CC0202-D58C-249F-DF75-2BD881A7F480}" dt="2024-04-25T07:11:12.186" v="5" actId="14100"/>
        <pc:sldMkLst>
          <pc:docMk/>
          <pc:sldMk cId="3032776168" sldId="273"/>
        </pc:sldMkLst>
        <pc:spChg chg="mod">
          <ac:chgData name="Véronique Chassot" userId="S::veronique.chassot@lire-et-ecrire.ch::1a6c018d-c3c0-41b3-b078-b1dffc83d557" providerId="AD" clId="Web-{71CC0202-D58C-249F-DF75-2BD881A7F480}" dt="2024-04-25T07:11:12.186" v="5" actId="14100"/>
          <ac:spMkLst>
            <pc:docMk/>
            <pc:sldMk cId="3032776168" sldId="273"/>
            <ac:spMk id="3" creationId="{00000000-0000-0000-0000-000000000000}"/>
          </ac:spMkLst>
        </pc:spChg>
      </pc:sldChg>
      <pc:sldChg chg="modSp">
        <pc:chgData name="Véronique Chassot" userId="S::veronique.chassot@lire-et-ecrire.ch::1a6c018d-c3c0-41b3-b078-b1dffc83d557" providerId="AD" clId="Web-{71CC0202-D58C-249F-DF75-2BD881A7F480}" dt="2024-04-25T07:07:57.742" v="3" actId="20577"/>
        <pc:sldMkLst>
          <pc:docMk/>
          <pc:sldMk cId="3333907288" sldId="312"/>
        </pc:sldMkLst>
        <pc:spChg chg="mod">
          <ac:chgData name="Véronique Chassot" userId="S::veronique.chassot@lire-et-ecrire.ch::1a6c018d-c3c0-41b3-b078-b1dffc83d557" providerId="AD" clId="Web-{71CC0202-D58C-249F-DF75-2BD881A7F480}" dt="2024-04-25T07:07:57.742" v="3" actId="20577"/>
          <ac:spMkLst>
            <pc:docMk/>
            <pc:sldMk cId="3333907288" sldId="312"/>
            <ac:spMk id="5" creationId="{00000000-0000-0000-0000-000000000000}"/>
          </ac:spMkLst>
        </pc:spChg>
      </pc:sldChg>
    </pc:docChg>
  </pc:docChgLst>
  <pc:docChgLst>
    <pc:chgData name="Véronique Chassot" userId="S::veronique.chassot@lire-et-ecrire.ch::1a6c018d-c3c0-41b3-b078-b1dffc83d557" providerId="AD" clId="Web-{B1F808BD-D741-A527-B7A7-B89E6ECB7BD2}"/>
    <pc:docChg chg="modSld">
      <pc:chgData name="Véronique Chassot" userId="S::veronique.chassot@lire-et-ecrire.ch::1a6c018d-c3c0-41b3-b078-b1dffc83d557" providerId="AD" clId="Web-{B1F808BD-D741-A527-B7A7-B89E6ECB7BD2}" dt="2024-05-02T12:46:12.489" v="1"/>
      <pc:docMkLst>
        <pc:docMk/>
      </pc:docMkLst>
      <pc:sldChg chg="modSp">
        <pc:chgData name="Véronique Chassot" userId="S::veronique.chassot@lire-et-ecrire.ch::1a6c018d-c3c0-41b3-b078-b1dffc83d557" providerId="AD" clId="Web-{B1F808BD-D741-A527-B7A7-B89E6ECB7BD2}" dt="2024-05-02T12:46:12.489" v="1"/>
        <pc:sldMkLst>
          <pc:docMk/>
          <pc:sldMk cId="2131597779" sldId="316"/>
        </pc:sldMkLst>
        <pc:spChg chg="mod">
          <ac:chgData name="Véronique Chassot" userId="S::veronique.chassot@lire-et-ecrire.ch::1a6c018d-c3c0-41b3-b078-b1dffc83d557" providerId="AD" clId="Web-{B1F808BD-D741-A527-B7A7-B89E6ECB7BD2}" dt="2024-05-02T12:46:12.489" v="1"/>
          <ac:spMkLst>
            <pc:docMk/>
            <pc:sldMk cId="2131597779" sldId="316"/>
            <ac:spMk id="15" creationId="{499D189C-2D79-1FF6-D5E4-1A76CC2B0C00}"/>
          </ac:spMkLst>
        </pc:spChg>
      </pc:sldChg>
    </pc:docChg>
  </pc:docChgLst>
  <pc:docChgLst>
    <pc:chgData name="Sarah Soleymani" userId="S::sarah.soleymani@lire-et-ecrire.ch::21093998-0d32-404c-8d0f-fcb4c7fb31f1" providerId="AD" clId="Web-{56DFA770-964F-B1CA-F1F2-48699B7B4933}"/>
    <pc:docChg chg="modSld">
      <pc:chgData name="Sarah Soleymani" userId="S::sarah.soleymani@lire-et-ecrire.ch::21093998-0d32-404c-8d0f-fcb4c7fb31f1" providerId="AD" clId="Web-{56DFA770-964F-B1CA-F1F2-48699B7B4933}" dt="2024-05-02T12:46:52.022" v="0" actId="14100"/>
      <pc:docMkLst>
        <pc:docMk/>
      </pc:docMkLst>
      <pc:sldChg chg="modSp">
        <pc:chgData name="Sarah Soleymani" userId="S::sarah.soleymani@lire-et-ecrire.ch::21093998-0d32-404c-8d0f-fcb4c7fb31f1" providerId="AD" clId="Web-{56DFA770-964F-B1CA-F1F2-48699B7B4933}" dt="2024-05-02T12:46:52.022" v="0" actId="14100"/>
        <pc:sldMkLst>
          <pc:docMk/>
          <pc:sldMk cId="2131597779" sldId="316"/>
        </pc:sldMkLst>
        <pc:spChg chg="mod">
          <ac:chgData name="Sarah Soleymani" userId="S::sarah.soleymani@lire-et-ecrire.ch::21093998-0d32-404c-8d0f-fcb4c7fb31f1" providerId="AD" clId="Web-{56DFA770-964F-B1CA-F1F2-48699B7B4933}" dt="2024-05-02T12:46:52.022" v="0" actId="14100"/>
          <ac:spMkLst>
            <pc:docMk/>
            <pc:sldMk cId="2131597779" sldId="316"/>
            <ac:spMk id="15" creationId="{499D189C-2D79-1FF6-D5E4-1A76CC2B0C00}"/>
          </ac:spMkLst>
        </pc:spChg>
      </pc:sldChg>
    </pc:docChg>
  </pc:docChgLst>
  <pc:docChgLst>
    <pc:chgData name="Véronique Chassot" userId="S::veronique.chassot@lire-et-ecrire.ch::1a6c018d-c3c0-41b3-b078-b1dffc83d557" providerId="AD" clId="Web-{EBC4CAB3-1D52-E1EA-7D83-11E14EBF7624}"/>
    <pc:docChg chg="addSld delSld modSld sldOrd">
      <pc:chgData name="Véronique Chassot" userId="S::veronique.chassot@lire-et-ecrire.ch::1a6c018d-c3c0-41b3-b078-b1dffc83d557" providerId="AD" clId="Web-{EBC4CAB3-1D52-E1EA-7D83-11E14EBF7624}" dt="2024-04-23T09:53:16.096" v="506"/>
      <pc:docMkLst>
        <pc:docMk/>
      </pc:docMkLst>
      <pc:sldChg chg="ord">
        <pc:chgData name="Véronique Chassot" userId="S::veronique.chassot@lire-et-ecrire.ch::1a6c018d-c3c0-41b3-b078-b1dffc83d557" providerId="AD" clId="Web-{EBC4CAB3-1D52-E1EA-7D83-11E14EBF7624}" dt="2024-04-23T08:41:19.285" v="143"/>
        <pc:sldMkLst>
          <pc:docMk/>
          <pc:sldMk cId="1237696955" sldId="266"/>
        </pc:sldMkLst>
      </pc:sldChg>
      <pc:sldChg chg="modSp mod modClrScheme chgLayout">
        <pc:chgData name="Véronique Chassot" userId="S::veronique.chassot@lire-et-ecrire.ch::1a6c018d-c3c0-41b3-b078-b1dffc83d557" providerId="AD" clId="Web-{EBC4CAB3-1D52-E1EA-7D83-11E14EBF7624}" dt="2024-04-23T08:53:39.675" v="233" actId="1076"/>
        <pc:sldMkLst>
          <pc:docMk/>
          <pc:sldMk cId="757175427" sldId="298"/>
        </pc:sldMkLst>
        <pc:spChg chg="mod ord">
          <ac:chgData name="Véronique Chassot" userId="S::veronique.chassot@lire-et-ecrire.ch::1a6c018d-c3c0-41b3-b078-b1dffc83d557" providerId="AD" clId="Web-{EBC4CAB3-1D52-E1EA-7D83-11E14EBF7624}" dt="2024-04-23T08:53:30.097" v="232"/>
          <ac:spMkLst>
            <pc:docMk/>
            <pc:sldMk cId="757175427" sldId="298"/>
            <ac:spMk id="2" creationId="{00000000-0000-0000-0000-000000000000}"/>
          </ac:spMkLst>
        </pc:spChg>
        <pc:spChg chg="mod ord">
          <ac:chgData name="Véronique Chassot" userId="S::veronique.chassot@lire-et-ecrire.ch::1a6c018d-c3c0-41b3-b078-b1dffc83d557" providerId="AD" clId="Web-{EBC4CAB3-1D52-E1EA-7D83-11E14EBF7624}" dt="2024-04-23T08:53:39.675" v="233" actId="1076"/>
          <ac:spMkLst>
            <pc:docMk/>
            <pc:sldMk cId="757175427" sldId="298"/>
            <ac:spMk id="3" creationId="{00000000-0000-0000-0000-000000000000}"/>
          </ac:spMkLst>
        </pc:spChg>
      </pc:sldChg>
      <pc:sldChg chg="ord">
        <pc:chgData name="Véronique Chassot" userId="S::veronique.chassot@lire-et-ecrire.ch::1a6c018d-c3c0-41b3-b078-b1dffc83d557" providerId="AD" clId="Web-{EBC4CAB3-1D52-E1EA-7D83-11E14EBF7624}" dt="2024-04-23T08:59:50.199" v="469"/>
        <pc:sldMkLst>
          <pc:docMk/>
          <pc:sldMk cId="3423828188" sldId="299"/>
        </pc:sldMkLst>
      </pc:sldChg>
      <pc:sldChg chg="modNotes">
        <pc:chgData name="Véronique Chassot" userId="S::veronique.chassot@lire-et-ecrire.ch::1a6c018d-c3c0-41b3-b078-b1dffc83d557" providerId="AD" clId="Web-{EBC4CAB3-1D52-E1EA-7D83-11E14EBF7624}" dt="2024-04-23T09:39:02.733" v="480"/>
        <pc:sldMkLst>
          <pc:docMk/>
          <pc:sldMk cId="2651596279" sldId="303"/>
        </pc:sldMkLst>
      </pc:sldChg>
      <pc:sldChg chg="modSp">
        <pc:chgData name="Véronique Chassot" userId="S::veronique.chassot@lire-et-ecrire.ch::1a6c018d-c3c0-41b3-b078-b1dffc83d557" providerId="AD" clId="Web-{EBC4CAB3-1D52-E1EA-7D83-11E14EBF7624}" dt="2024-04-23T07:55:12.570" v="3" actId="20577"/>
        <pc:sldMkLst>
          <pc:docMk/>
          <pc:sldMk cId="4048042539" sldId="313"/>
        </pc:sldMkLst>
        <pc:spChg chg="mod">
          <ac:chgData name="Véronique Chassot" userId="S::veronique.chassot@lire-et-ecrire.ch::1a6c018d-c3c0-41b3-b078-b1dffc83d557" providerId="AD" clId="Web-{EBC4CAB3-1D52-E1EA-7D83-11E14EBF7624}" dt="2024-04-23T07:55:12.570" v="3" actId="20577"/>
          <ac:spMkLst>
            <pc:docMk/>
            <pc:sldMk cId="4048042539" sldId="313"/>
            <ac:spMk id="3" creationId="{11016B90-9139-3A43-6834-BD898ADB159C}"/>
          </ac:spMkLst>
        </pc:spChg>
      </pc:sldChg>
      <pc:sldChg chg="addSp delSp modSp del">
        <pc:chgData name="Véronique Chassot" userId="S::veronique.chassot@lire-et-ecrire.ch::1a6c018d-c3c0-41b3-b078-b1dffc83d557" providerId="AD" clId="Web-{EBC4CAB3-1D52-E1EA-7D83-11E14EBF7624}" dt="2024-04-23T08:12:01.763" v="14"/>
        <pc:sldMkLst>
          <pc:docMk/>
          <pc:sldMk cId="1336591782" sldId="314"/>
        </pc:sldMkLst>
        <pc:spChg chg="del">
          <ac:chgData name="Véronique Chassot" userId="S::veronique.chassot@lire-et-ecrire.ch::1a6c018d-c3c0-41b3-b078-b1dffc83d557" providerId="AD" clId="Web-{EBC4CAB3-1D52-E1EA-7D83-11E14EBF7624}" dt="2024-04-23T08:08:47.509" v="5"/>
          <ac:spMkLst>
            <pc:docMk/>
            <pc:sldMk cId="1336591782" sldId="314"/>
            <ac:spMk id="2" creationId="{980F0AE3-D6DB-4871-1DC9-C1BD9C3F0284}"/>
          </ac:spMkLst>
        </pc:spChg>
        <pc:spChg chg="del mod">
          <ac:chgData name="Véronique Chassot" userId="S::veronique.chassot@lire-et-ecrire.ch::1a6c018d-c3c0-41b3-b078-b1dffc83d557" providerId="AD" clId="Web-{EBC4CAB3-1D52-E1EA-7D83-11E14EBF7624}" dt="2024-04-23T08:09:00.103" v="7"/>
          <ac:spMkLst>
            <pc:docMk/>
            <pc:sldMk cId="1336591782" sldId="314"/>
            <ac:spMk id="3" creationId="{11016B90-9139-3A43-6834-BD898ADB159C}"/>
          </ac:spMkLst>
        </pc:spChg>
        <pc:spChg chg="add mod">
          <ac:chgData name="Véronique Chassot" userId="S::veronique.chassot@lire-et-ecrire.ch::1a6c018d-c3c0-41b3-b078-b1dffc83d557" providerId="AD" clId="Web-{EBC4CAB3-1D52-E1EA-7D83-11E14EBF7624}" dt="2024-04-23T08:08:47.509" v="5"/>
          <ac:spMkLst>
            <pc:docMk/>
            <pc:sldMk cId="1336591782" sldId="314"/>
            <ac:spMk id="5" creationId="{02D1FB36-F56F-E63E-956B-08F362F0BACB}"/>
          </ac:spMkLst>
        </pc:spChg>
        <pc:spChg chg="add mod">
          <ac:chgData name="Véronique Chassot" userId="S::veronique.chassot@lire-et-ecrire.ch::1a6c018d-c3c0-41b3-b078-b1dffc83d557" providerId="AD" clId="Web-{EBC4CAB3-1D52-E1EA-7D83-11E14EBF7624}" dt="2024-04-23T08:09:00.103" v="7"/>
          <ac:spMkLst>
            <pc:docMk/>
            <pc:sldMk cId="1336591782" sldId="314"/>
            <ac:spMk id="7" creationId="{013B87D9-FA50-3B22-4FD1-F391AD8945CB}"/>
          </ac:spMkLst>
        </pc:spChg>
      </pc:sldChg>
      <pc:sldChg chg="addSp delSp modSp new">
        <pc:chgData name="Véronique Chassot" userId="S::veronique.chassot@lire-et-ecrire.ch::1a6c018d-c3c0-41b3-b078-b1dffc83d557" providerId="AD" clId="Web-{EBC4CAB3-1D52-E1EA-7D83-11E14EBF7624}" dt="2024-04-23T08:09:39.557" v="13" actId="1076"/>
        <pc:sldMkLst>
          <pc:docMk/>
          <pc:sldMk cId="1522522039" sldId="315"/>
        </pc:sldMkLst>
        <pc:spChg chg="del">
          <ac:chgData name="Véronique Chassot" userId="S::veronique.chassot@lire-et-ecrire.ch::1a6c018d-c3c0-41b3-b078-b1dffc83d557" providerId="AD" clId="Web-{EBC4CAB3-1D52-E1EA-7D83-11E14EBF7624}" dt="2024-04-23T08:09:24.494" v="10"/>
          <ac:spMkLst>
            <pc:docMk/>
            <pc:sldMk cId="1522522039" sldId="315"/>
            <ac:spMk id="2" creationId="{4788E6A5-05A4-5C3E-939A-470E8AA4FDFD}"/>
          </ac:spMkLst>
        </pc:spChg>
        <pc:spChg chg="del">
          <ac:chgData name="Véronique Chassot" userId="S::veronique.chassot@lire-et-ecrire.ch::1a6c018d-c3c0-41b3-b078-b1dffc83d557" providerId="AD" clId="Web-{EBC4CAB3-1D52-E1EA-7D83-11E14EBF7624}" dt="2024-04-23T08:09:35.854" v="12"/>
          <ac:spMkLst>
            <pc:docMk/>
            <pc:sldMk cId="1522522039" sldId="315"/>
            <ac:spMk id="3" creationId="{3FBF8A4B-1AD1-0F0C-3E9E-6A55EFF7FF09}"/>
          </ac:spMkLst>
        </pc:spChg>
        <pc:spChg chg="add mod">
          <ac:chgData name="Véronique Chassot" userId="S::veronique.chassot@lire-et-ecrire.ch::1a6c018d-c3c0-41b3-b078-b1dffc83d557" providerId="AD" clId="Web-{EBC4CAB3-1D52-E1EA-7D83-11E14EBF7624}" dt="2024-04-23T08:09:20.479" v="9" actId="14100"/>
          <ac:spMkLst>
            <pc:docMk/>
            <pc:sldMk cId="1522522039" sldId="315"/>
            <ac:spMk id="4" creationId="{980F0AE3-D6DB-4871-1DC9-C1BD9C3F0284}"/>
          </ac:spMkLst>
        </pc:spChg>
        <pc:spChg chg="add mod">
          <ac:chgData name="Véronique Chassot" userId="S::veronique.chassot@lire-et-ecrire.ch::1a6c018d-c3c0-41b3-b078-b1dffc83d557" providerId="AD" clId="Web-{EBC4CAB3-1D52-E1EA-7D83-11E14EBF7624}" dt="2024-04-23T08:09:39.557" v="13" actId="1076"/>
          <ac:spMkLst>
            <pc:docMk/>
            <pc:sldMk cId="1522522039" sldId="315"/>
            <ac:spMk id="5" creationId="{11016B90-9139-3A43-6834-BD898ADB159C}"/>
          </ac:spMkLst>
        </pc:spChg>
      </pc:sldChg>
      <pc:sldChg chg="modSp">
        <pc:chgData name="Véronique Chassot" userId="S::veronique.chassot@lire-et-ecrire.ch::1a6c018d-c3c0-41b3-b078-b1dffc83d557" providerId="AD" clId="Web-{EBC4CAB3-1D52-E1EA-7D83-11E14EBF7624}" dt="2024-04-23T08:16:21.566" v="16" actId="14100"/>
        <pc:sldMkLst>
          <pc:docMk/>
          <pc:sldMk cId="2288014854" sldId="317"/>
        </pc:sldMkLst>
        <pc:spChg chg="mod">
          <ac:chgData name="Véronique Chassot" userId="S::veronique.chassot@lire-et-ecrire.ch::1a6c018d-c3c0-41b3-b078-b1dffc83d557" providerId="AD" clId="Web-{EBC4CAB3-1D52-E1EA-7D83-11E14EBF7624}" dt="2024-04-23T08:16:18.159" v="15" actId="14100"/>
          <ac:spMkLst>
            <pc:docMk/>
            <pc:sldMk cId="2288014854" sldId="317"/>
            <ac:spMk id="6" creationId="{FDB1FD2D-14D5-FCE6-7C25-46A78DF4EFAB}"/>
          </ac:spMkLst>
        </pc:spChg>
        <pc:spChg chg="mod">
          <ac:chgData name="Véronique Chassot" userId="S::veronique.chassot@lire-et-ecrire.ch::1a6c018d-c3c0-41b3-b078-b1dffc83d557" providerId="AD" clId="Web-{EBC4CAB3-1D52-E1EA-7D83-11E14EBF7624}" dt="2024-04-23T08:16:21.566" v="16" actId="14100"/>
          <ac:spMkLst>
            <pc:docMk/>
            <pc:sldMk cId="2288014854" sldId="317"/>
            <ac:spMk id="8" creationId="{4896A771-6AB8-3879-DF1C-1256B0C3DDA1}"/>
          </ac:spMkLst>
        </pc:spChg>
      </pc:sldChg>
      <pc:sldChg chg="addSp delSp modSp new">
        <pc:chgData name="Véronique Chassot" userId="S::veronique.chassot@lire-et-ecrire.ch::1a6c018d-c3c0-41b3-b078-b1dffc83d557" providerId="AD" clId="Web-{EBC4CAB3-1D52-E1EA-7D83-11E14EBF7624}" dt="2024-04-23T08:52:41.690" v="231" actId="20577"/>
        <pc:sldMkLst>
          <pc:docMk/>
          <pc:sldMk cId="1144782168" sldId="319"/>
        </pc:sldMkLst>
        <pc:spChg chg="mod">
          <ac:chgData name="Véronique Chassot" userId="S::veronique.chassot@lire-et-ecrire.ch::1a6c018d-c3c0-41b3-b078-b1dffc83d557" providerId="AD" clId="Web-{EBC4CAB3-1D52-E1EA-7D83-11E14EBF7624}" dt="2024-04-23T08:19:41.836" v="28" actId="20577"/>
          <ac:spMkLst>
            <pc:docMk/>
            <pc:sldMk cId="1144782168" sldId="319"/>
            <ac:spMk id="2" creationId="{CDD6DF0A-A19D-105E-E4EF-63BD6DD69F8C}"/>
          </ac:spMkLst>
        </pc:spChg>
        <pc:spChg chg="mod">
          <ac:chgData name="Véronique Chassot" userId="S::veronique.chassot@lire-et-ecrire.ch::1a6c018d-c3c0-41b3-b078-b1dffc83d557" providerId="AD" clId="Web-{EBC4CAB3-1D52-E1EA-7D83-11E14EBF7624}" dt="2024-04-23T08:52:41.690" v="231" actId="20577"/>
          <ac:spMkLst>
            <pc:docMk/>
            <pc:sldMk cId="1144782168" sldId="319"/>
            <ac:spMk id="3" creationId="{23721947-5ABB-F0BF-30DA-941457CF200F}"/>
          </ac:spMkLst>
        </pc:spChg>
        <pc:spChg chg="add mod">
          <ac:chgData name="Véronique Chassot" userId="S::veronique.chassot@lire-et-ecrire.ch::1a6c018d-c3c0-41b3-b078-b1dffc83d557" providerId="AD" clId="Web-{EBC4CAB3-1D52-E1EA-7D83-11E14EBF7624}" dt="2024-04-23T08:26:37.204" v="109" actId="1076"/>
          <ac:spMkLst>
            <pc:docMk/>
            <pc:sldMk cId="1144782168" sldId="319"/>
            <ac:spMk id="4" creationId="{033FF7E5-A770-4A04-FD1F-24AE013FAD24}"/>
          </ac:spMkLst>
        </pc:spChg>
        <pc:spChg chg="add del mod">
          <ac:chgData name="Véronique Chassot" userId="S::veronique.chassot@lire-et-ecrire.ch::1a6c018d-c3c0-41b3-b078-b1dffc83d557" providerId="AD" clId="Web-{EBC4CAB3-1D52-E1EA-7D83-11E14EBF7624}" dt="2024-04-23T08:24:13.779" v="70"/>
          <ac:spMkLst>
            <pc:docMk/>
            <pc:sldMk cId="1144782168" sldId="319"/>
            <ac:spMk id="5" creationId="{2396E5EB-3AD0-1041-B898-7AD1F440284F}"/>
          </ac:spMkLst>
        </pc:spChg>
        <pc:spChg chg="add mod">
          <ac:chgData name="Véronique Chassot" userId="S::veronique.chassot@lire-et-ecrire.ch::1a6c018d-c3c0-41b3-b078-b1dffc83d557" providerId="AD" clId="Web-{EBC4CAB3-1D52-E1EA-7D83-11E14EBF7624}" dt="2024-04-23T08:28:18.222" v="137" actId="20577"/>
          <ac:spMkLst>
            <pc:docMk/>
            <pc:sldMk cId="1144782168" sldId="319"/>
            <ac:spMk id="8" creationId="{5DF848AF-4A92-9F45-F2E3-D531869A950C}"/>
          </ac:spMkLst>
        </pc:spChg>
        <pc:spChg chg="add mod">
          <ac:chgData name="Véronique Chassot" userId="S::veronique.chassot@lire-et-ecrire.ch::1a6c018d-c3c0-41b3-b078-b1dffc83d557" providerId="AD" clId="Web-{EBC4CAB3-1D52-E1EA-7D83-11E14EBF7624}" dt="2024-04-23T08:27:13.923" v="124" actId="1076"/>
          <ac:spMkLst>
            <pc:docMk/>
            <pc:sldMk cId="1144782168" sldId="319"/>
            <ac:spMk id="9" creationId="{B2DDFAD6-0E2F-FE6D-182F-FD1E050888C5}"/>
          </ac:spMkLst>
        </pc:spChg>
        <pc:picChg chg="add del mod">
          <ac:chgData name="Véronique Chassot" userId="S::veronique.chassot@lire-et-ecrire.ch::1a6c018d-c3c0-41b3-b078-b1dffc83d557" providerId="AD" clId="Web-{EBC4CAB3-1D52-E1EA-7D83-11E14EBF7624}" dt="2024-04-23T08:24:31.842" v="73"/>
          <ac:picMkLst>
            <pc:docMk/>
            <pc:sldMk cId="1144782168" sldId="319"/>
            <ac:picMk id="6" creationId="{2D8C1C6F-82FE-F15E-A867-0D50F26BFC8A}"/>
          </ac:picMkLst>
        </pc:picChg>
      </pc:sldChg>
      <pc:sldChg chg="addSp delSp modSp new">
        <pc:chgData name="Véronique Chassot" userId="S::veronique.chassot@lire-et-ecrire.ch::1a6c018d-c3c0-41b3-b078-b1dffc83d557" providerId="AD" clId="Web-{EBC4CAB3-1D52-E1EA-7D83-11E14EBF7624}" dt="2024-04-23T08:45:40.415" v="190"/>
        <pc:sldMkLst>
          <pc:docMk/>
          <pc:sldMk cId="4154087428" sldId="320"/>
        </pc:sldMkLst>
        <pc:spChg chg="del">
          <ac:chgData name="Véronique Chassot" userId="S::veronique.chassot@lire-et-ecrire.ch::1a6c018d-c3c0-41b3-b078-b1dffc83d557" providerId="AD" clId="Web-{EBC4CAB3-1D52-E1EA-7D83-11E14EBF7624}" dt="2024-04-23T08:41:54.645" v="145"/>
          <ac:spMkLst>
            <pc:docMk/>
            <pc:sldMk cId="4154087428" sldId="320"/>
            <ac:spMk id="2" creationId="{F6D17470-1572-86A0-97EF-4CC7DBED829E}"/>
          </ac:spMkLst>
        </pc:spChg>
        <pc:spChg chg="del">
          <ac:chgData name="Véronique Chassot" userId="S::veronique.chassot@lire-et-ecrire.ch::1a6c018d-c3c0-41b3-b078-b1dffc83d557" providerId="AD" clId="Web-{EBC4CAB3-1D52-E1EA-7D83-11E14EBF7624}" dt="2024-04-23T08:41:49.504" v="144"/>
          <ac:spMkLst>
            <pc:docMk/>
            <pc:sldMk cId="4154087428" sldId="320"/>
            <ac:spMk id="3" creationId="{7C6C5D48-2D54-9E10-BCE3-6EA5BC4C7ED3}"/>
          </ac:spMkLst>
        </pc:spChg>
        <pc:spChg chg="add mod">
          <ac:chgData name="Véronique Chassot" userId="S::veronique.chassot@lire-et-ecrire.ch::1a6c018d-c3c0-41b3-b078-b1dffc83d557" providerId="AD" clId="Web-{EBC4CAB3-1D52-E1EA-7D83-11E14EBF7624}" dt="2024-04-23T08:43:12.959" v="158" actId="14100"/>
          <ac:spMkLst>
            <pc:docMk/>
            <pc:sldMk cId="4154087428" sldId="320"/>
            <ac:spMk id="7" creationId="{A9F71366-D8E4-D730-025C-B8BCE7AF8BAC}"/>
          </ac:spMkLst>
        </pc:spChg>
        <pc:spChg chg="add mod">
          <ac:chgData name="Véronique Chassot" userId="S::veronique.chassot@lire-et-ecrire.ch::1a6c018d-c3c0-41b3-b078-b1dffc83d557" providerId="AD" clId="Web-{EBC4CAB3-1D52-E1EA-7D83-11E14EBF7624}" dt="2024-04-23T08:43:56.210" v="168" actId="20577"/>
          <ac:spMkLst>
            <pc:docMk/>
            <pc:sldMk cId="4154087428" sldId="320"/>
            <ac:spMk id="8" creationId="{CF272945-5B42-840F-F7CE-8B1D783F3F2A}"/>
          </ac:spMkLst>
        </pc:spChg>
        <pc:spChg chg="add mod">
          <ac:chgData name="Véronique Chassot" userId="S::veronique.chassot@lire-et-ecrire.ch::1a6c018d-c3c0-41b3-b078-b1dffc83d557" providerId="AD" clId="Web-{EBC4CAB3-1D52-E1EA-7D83-11E14EBF7624}" dt="2024-04-23T08:44:53.570" v="179" actId="20577"/>
          <ac:spMkLst>
            <pc:docMk/>
            <pc:sldMk cId="4154087428" sldId="320"/>
            <ac:spMk id="9" creationId="{52A170BB-622C-0C27-1A7A-674441A87CE8}"/>
          </ac:spMkLst>
        </pc:spChg>
        <pc:spChg chg="add mod">
          <ac:chgData name="Véronique Chassot" userId="S::veronique.chassot@lire-et-ecrire.ch::1a6c018d-c3c0-41b3-b078-b1dffc83d557" providerId="AD" clId="Web-{EBC4CAB3-1D52-E1EA-7D83-11E14EBF7624}" dt="2024-04-23T08:45:17.821" v="185" actId="20577"/>
          <ac:spMkLst>
            <pc:docMk/>
            <pc:sldMk cId="4154087428" sldId="320"/>
            <ac:spMk id="10" creationId="{C333F97F-32C9-9EBD-E49B-D4097366918B}"/>
          </ac:spMkLst>
        </pc:spChg>
        <pc:spChg chg="add mod">
          <ac:chgData name="Véronique Chassot" userId="S::veronique.chassot@lire-et-ecrire.ch::1a6c018d-c3c0-41b3-b078-b1dffc83d557" providerId="AD" clId="Web-{EBC4CAB3-1D52-E1EA-7D83-11E14EBF7624}" dt="2024-04-23T08:45:40.415" v="190"/>
          <ac:spMkLst>
            <pc:docMk/>
            <pc:sldMk cId="4154087428" sldId="320"/>
            <ac:spMk id="11" creationId="{128A610A-54A6-D76F-6F94-CA7AE86C2573}"/>
          </ac:spMkLst>
        </pc:spChg>
        <pc:picChg chg="add del mod">
          <ac:chgData name="Véronique Chassot" userId="S::veronique.chassot@lire-et-ecrire.ch::1a6c018d-c3c0-41b3-b078-b1dffc83d557" providerId="AD" clId="Web-{EBC4CAB3-1D52-E1EA-7D83-11E14EBF7624}" dt="2024-04-23T08:42:09.270" v="147"/>
          <ac:picMkLst>
            <pc:docMk/>
            <pc:sldMk cId="4154087428" sldId="320"/>
            <ac:picMk id="4" creationId="{DC328AB7-0C79-CEC4-5B0B-08C5088137F5}"/>
          </ac:picMkLst>
        </pc:picChg>
        <pc:picChg chg="add del mod">
          <ac:chgData name="Véronique Chassot" userId="S::veronique.chassot@lire-et-ecrire.ch::1a6c018d-c3c0-41b3-b078-b1dffc83d557" providerId="AD" clId="Web-{EBC4CAB3-1D52-E1EA-7D83-11E14EBF7624}" dt="2024-04-23T08:42:14.442" v="149"/>
          <ac:picMkLst>
            <pc:docMk/>
            <pc:sldMk cId="4154087428" sldId="320"/>
            <ac:picMk id="5" creationId="{8F993E63-F40F-2B40-3DDB-CC44E5842AC3}"/>
          </ac:picMkLst>
        </pc:picChg>
        <pc:picChg chg="add del mod">
          <ac:chgData name="Véronique Chassot" userId="S::veronique.chassot@lire-et-ecrire.ch::1a6c018d-c3c0-41b3-b078-b1dffc83d557" providerId="AD" clId="Web-{EBC4CAB3-1D52-E1EA-7D83-11E14EBF7624}" dt="2024-04-23T08:42:39.724" v="152"/>
          <ac:picMkLst>
            <pc:docMk/>
            <pc:sldMk cId="4154087428" sldId="320"/>
            <ac:picMk id="6" creationId="{6EB8CA42-3C90-9D62-840E-CEFC85B961D4}"/>
          </ac:picMkLst>
        </pc:picChg>
      </pc:sldChg>
      <pc:sldChg chg="addSp delSp modSp new">
        <pc:chgData name="Véronique Chassot" userId="S::veronique.chassot@lire-et-ecrire.ch::1a6c018d-c3c0-41b3-b078-b1dffc83d557" providerId="AD" clId="Web-{EBC4CAB3-1D52-E1EA-7D83-11E14EBF7624}" dt="2024-04-23T09:12:04.605" v="471" actId="20577"/>
        <pc:sldMkLst>
          <pc:docMk/>
          <pc:sldMk cId="3711282216" sldId="322"/>
        </pc:sldMkLst>
        <pc:spChg chg="mod">
          <ac:chgData name="Véronique Chassot" userId="S::veronique.chassot@lire-et-ecrire.ch::1a6c018d-c3c0-41b3-b078-b1dffc83d557" providerId="AD" clId="Web-{EBC4CAB3-1D52-E1EA-7D83-11E14EBF7624}" dt="2024-04-23T08:48:45.982" v="199" actId="20577"/>
          <ac:spMkLst>
            <pc:docMk/>
            <pc:sldMk cId="3711282216" sldId="322"/>
            <ac:spMk id="2" creationId="{FCE2298F-AF2D-508E-20FC-B43D80034B55}"/>
          </ac:spMkLst>
        </pc:spChg>
        <pc:spChg chg="add del mod">
          <ac:chgData name="Véronique Chassot" userId="S::veronique.chassot@lire-et-ecrire.ch::1a6c018d-c3c0-41b3-b078-b1dffc83d557" providerId="AD" clId="Web-{EBC4CAB3-1D52-E1EA-7D83-11E14EBF7624}" dt="2024-04-23T09:12:04.605" v="471" actId="20577"/>
          <ac:spMkLst>
            <pc:docMk/>
            <pc:sldMk cId="3711282216" sldId="322"/>
            <ac:spMk id="3" creationId="{57F7219F-FBCE-E8DE-748B-465BF88C83BE}"/>
          </ac:spMkLst>
        </pc:spChg>
        <pc:spChg chg="add mod">
          <ac:chgData name="Véronique Chassot" userId="S::veronique.chassot@lire-et-ecrire.ch::1a6c018d-c3c0-41b3-b078-b1dffc83d557" providerId="AD" clId="Web-{EBC4CAB3-1D52-E1EA-7D83-11E14EBF7624}" dt="2024-04-23T08:51:09.906" v="229" actId="1076"/>
          <ac:spMkLst>
            <pc:docMk/>
            <pc:sldMk cId="3711282216" sldId="322"/>
            <ac:spMk id="6" creationId="{318BF55C-B13D-F33B-AF93-8CC35ADB57F1}"/>
          </ac:spMkLst>
        </pc:spChg>
        <pc:picChg chg="add del mod ord">
          <ac:chgData name="Véronique Chassot" userId="S::veronique.chassot@lire-et-ecrire.ch::1a6c018d-c3c0-41b3-b078-b1dffc83d557" providerId="AD" clId="Web-{EBC4CAB3-1D52-E1EA-7D83-11E14EBF7624}" dt="2024-04-23T08:47:58.777" v="193"/>
          <ac:picMkLst>
            <pc:docMk/>
            <pc:sldMk cId="3711282216" sldId="322"/>
            <ac:picMk id="4" creationId="{591728DA-E8C9-8196-0F75-AFBC7C583974}"/>
          </ac:picMkLst>
        </pc:picChg>
        <pc:picChg chg="add del mod">
          <ac:chgData name="Véronique Chassot" userId="S::veronique.chassot@lire-et-ecrire.ch::1a6c018d-c3c0-41b3-b078-b1dffc83d557" providerId="AD" clId="Web-{EBC4CAB3-1D52-E1EA-7D83-11E14EBF7624}" dt="2024-04-23T08:49:23.748" v="210"/>
          <ac:picMkLst>
            <pc:docMk/>
            <pc:sldMk cId="3711282216" sldId="322"/>
            <ac:picMk id="5" creationId="{17F100E7-4078-4847-1696-9420336CA8AB}"/>
          </ac:picMkLst>
        </pc:picChg>
        <pc:picChg chg="add mod">
          <ac:chgData name="Véronique Chassot" userId="S::veronique.chassot@lire-et-ecrire.ch::1a6c018d-c3c0-41b3-b078-b1dffc83d557" providerId="AD" clId="Web-{EBC4CAB3-1D52-E1EA-7D83-11E14EBF7624}" dt="2024-04-23T08:50:54.562" v="227" actId="1076"/>
          <ac:picMkLst>
            <pc:docMk/>
            <pc:sldMk cId="3711282216" sldId="322"/>
            <ac:picMk id="7" creationId="{4A70E828-1140-6CE3-DA77-0F6582F2D983}"/>
          </ac:picMkLst>
        </pc:picChg>
      </pc:sldChg>
      <pc:sldChg chg="addSp delSp modSp new">
        <pc:chgData name="Véronique Chassot" userId="S::veronique.chassot@lire-et-ecrire.ch::1a6c018d-c3c0-41b3-b078-b1dffc83d557" providerId="AD" clId="Web-{EBC4CAB3-1D52-E1EA-7D83-11E14EBF7624}" dt="2024-04-23T08:59:44.136" v="468" actId="20577"/>
        <pc:sldMkLst>
          <pc:docMk/>
          <pc:sldMk cId="317130814" sldId="324"/>
        </pc:sldMkLst>
        <pc:spChg chg="mod">
          <ac:chgData name="Véronique Chassot" userId="S::veronique.chassot@lire-et-ecrire.ch::1a6c018d-c3c0-41b3-b078-b1dffc83d557" providerId="AD" clId="Web-{EBC4CAB3-1D52-E1EA-7D83-11E14EBF7624}" dt="2024-04-23T08:55:14.193" v="247" actId="20577"/>
          <ac:spMkLst>
            <pc:docMk/>
            <pc:sldMk cId="317130814" sldId="324"/>
            <ac:spMk id="2" creationId="{9EB5184D-AC22-DAD6-D66D-AD58DB6CFBDE}"/>
          </ac:spMkLst>
        </pc:spChg>
        <pc:spChg chg="del mod">
          <ac:chgData name="Véronique Chassot" userId="S::veronique.chassot@lire-et-ecrire.ch::1a6c018d-c3c0-41b3-b078-b1dffc83d557" providerId="AD" clId="Web-{EBC4CAB3-1D52-E1EA-7D83-11E14EBF7624}" dt="2024-04-23T08:55:22.631" v="249"/>
          <ac:spMkLst>
            <pc:docMk/>
            <pc:sldMk cId="317130814" sldId="324"/>
            <ac:spMk id="3" creationId="{A861B95C-303E-584C-CFAA-E3F5A72CB9A4}"/>
          </ac:spMkLst>
        </pc:spChg>
        <pc:spChg chg="add mod">
          <ac:chgData name="Véronique Chassot" userId="S::veronique.chassot@lire-et-ecrire.ch::1a6c018d-c3c0-41b3-b078-b1dffc83d557" providerId="AD" clId="Web-{EBC4CAB3-1D52-E1EA-7D83-11E14EBF7624}" dt="2024-04-23T08:59:44.136" v="468" actId="20577"/>
          <ac:spMkLst>
            <pc:docMk/>
            <pc:sldMk cId="317130814" sldId="324"/>
            <ac:spMk id="6" creationId="{9A028B99-BCB5-926A-4F23-888EF83FA574}"/>
          </ac:spMkLst>
        </pc:spChg>
        <pc:picChg chg="add del mod ord">
          <ac:chgData name="Véronique Chassot" userId="S::veronique.chassot@lire-et-ecrire.ch::1a6c018d-c3c0-41b3-b078-b1dffc83d557" providerId="AD" clId="Web-{EBC4CAB3-1D52-E1EA-7D83-11E14EBF7624}" dt="2024-04-23T08:55:53.741" v="254"/>
          <ac:picMkLst>
            <pc:docMk/>
            <pc:sldMk cId="317130814" sldId="324"/>
            <ac:picMk id="4" creationId="{5AA7F252-77D1-44DD-3D9D-EF9E084AA947}"/>
          </ac:picMkLst>
        </pc:picChg>
      </pc:sldChg>
      <pc:sldChg chg="addSp delSp modSp new">
        <pc:chgData name="Véronique Chassot" userId="S::veronique.chassot@lire-et-ecrire.ch::1a6c018d-c3c0-41b3-b078-b1dffc83d557" providerId="AD" clId="Web-{EBC4CAB3-1D52-E1EA-7D83-11E14EBF7624}" dt="2024-04-23T09:53:02.830" v="505" actId="1076"/>
        <pc:sldMkLst>
          <pc:docMk/>
          <pc:sldMk cId="2770955001" sldId="325"/>
        </pc:sldMkLst>
        <pc:spChg chg="del">
          <ac:chgData name="Véronique Chassot" userId="S::veronique.chassot@lire-et-ecrire.ch::1a6c018d-c3c0-41b3-b078-b1dffc83d557" providerId="AD" clId="Web-{EBC4CAB3-1D52-E1EA-7D83-11E14EBF7624}" dt="2024-04-23T09:52:06.516" v="486"/>
          <ac:spMkLst>
            <pc:docMk/>
            <pc:sldMk cId="2770955001" sldId="325"/>
            <ac:spMk id="2" creationId="{2E8D16CC-70B3-9174-9195-67B0EB87D318}"/>
          </ac:spMkLst>
        </pc:spChg>
        <pc:spChg chg="del">
          <ac:chgData name="Véronique Chassot" userId="S::veronique.chassot@lire-et-ecrire.ch::1a6c018d-c3c0-41b3-b078-b1dffc83d557" providerId="AD" clId="Web-{EBC4CAB3-1D52-E1EA-7D83-11E14EBF7624}" dt="2024-04-23T09:52:27.110" v="489"/>
          <ac:spMkLst>
            <pc:docMk/>
            <pc:sldMk cId="2770955001" sldId="325"/>
            <ac:spMk id="3" creationId="{D678D5CE-15AD-6541-2D36-CE24379670DA}"/>
          </ac:spMkLst>
        </pc:spChg>
        <pc:spChg chg="add">
          <ac:chgData name="Véronique Chassot" userId="S::veronique.chassot@lire-et-ecrire.ch::1a6c018d-c3c0-41b3-b078-b1dffc83d557" providerId="AD" clId="Web-{EBC4CAB3-1D52-E1EA-7D83-11E14EBF7624}" dt="2024-04-23T09:52:00.594" v="485"/>
          <ac:spMkLst>
            <pc:docMk/>
            <pc:sldMk cId="2770955001" sldId="325"/>
            <ac:spMk id="4" creationId="{5FB58A0F-C63F-7548-BF09-D526E4549B9B}"/>
          </ac:spMkLst>
        </pc:spChg>
        <pc:spChg chg="add mod">
          <ac:chgData name="Véronique Chassot" userId="S::veronique.chassot@lire-et-ecrire.ch::1a6c018d-c3c0-41b3-b078-b1dffc83d557" providerId="AD" clId="Web-{EBC4CAB3-1D52-E1EA-7D83-11E14EBF7624}" dt="2024-04-23T09:52:42.845" v="498" actId="14100"/>
          <ac:spMkLst>
            <pc:docMk/>
            <pc:sldMk cId="2770955001" sldId="325"/>
            <ac:spMk id="5" creationId="{250F43B0-8BA9-2481-9C64-7EF676B6BD21}"/>
          </ac:spMkLst>
        </pc:spChg>
        <pc:spChg chg="add mod">
          <ac:chgData name="Véronique Chassot" userId="S::veronique.chassot@lire-et-ecrire.ch::1a6c018d-c3c0-41b3-b078-b1dffc83d557" providerId="AD" clId="Web-{EBC4CAB3-1D52-E1EA-7D83-11E14EBF7624}" dt="2024-04-23T09:53:02.798" v="503" actId="1076"/>
          <ac:spMkLst>
            <pc:docMk/>
            <pc:sldMk cId="2770955001" sldId="325"/>
            <ac:spMk id="6" creationId="{66592C3C-D0A1-E30C-5FA2-80F92038B4F1}"/>
          </ac:spMkLst>
        </pc:spChg>
        <pc:spChg chg="add mod">
          <ac:chgData name="Véronique Chassot" userId="S::veronique.chassot@lire-et-ecrire.ch::1a6c018d-c3c0-41b3-b078-b1dffc83d557" providerId="AD" clId="Web-{EBC4CAB3-1D52-E1EA-7D83-11E14EBF7624}" dt="2024-04-23T09:53:02.814" v="504" actId="1076"/>
          <ac:spMkLst>
            <pc:docMk/>
            <pc:sldMk cId="2770955001" sldId="325"/>
            <ac:spMk id="7" creationId="{A30DA35B-68B7-F649-0403-65780A00CABE}"/>
          </ac:spMkLst>
        </pc:spChg>
        <pc:spChg chg="add mod">
          <ac:chgData name="Véronique Chassot" userId="S::veronique.chassot@lire-et-ecrire.ch::1a6c018d-c3c0-41b3-b078-b1dffc83d557" providerId="AD" clId="Web-{EBC4CAB3-1D52-E1EA-7D83-11E14EBF7624}" dt="2024-04-23T09:53:02.830" v="505" actId="1076"/>
          <ac:spMkLst>
            <pc:docMk/>
            <pc:sldMk cId="2770955001" sldId="325"/>
            <ac:spMk id="8" creationId="{F3121B03-E8D4-1C72-5CF6-4C6E1AE2F120}"/>
          </ac:spMkLst>
        </pc:spChg>
      </pc:sldChg>
      <pc:sldChg chg="delSp modSp add del">
        <pc:chgData name="Véronique Chassot" userId="S::veronique.chassot@lire-et-ecrire.ch::1a6c018d-c3c0-41b3-b078-b1dffc83d557" providerId="AD" clId="Web-{EBC4CAB3-1D52-E1EA-7D83-11E14EBF7624}" dt="2024-04-23T09:53:16.096" v="506"/>
        <pc:sldMkLst>
          <pc:docMk/>
          <pc:sldMk cId="3079350211" sldId="326"/>
        </pc:sldMkLst>
        <pc:spChg chg="del mod">
          <ac:chgData name="Véronique Chassot" userId="S::veronique.chassot@lire-et-ecrire.ch::1a6c018d-c3c0-41b3-b078-b1dffc83d557" providerId="AD" clId="Web-{EBC4CAB3-1D52-E1EA-7D83-11E14EBF7624}" dt="2024-04-23T09:51:58.125" v="484"/>
          <ac:spMkLst>
            <pc:docMk/>
            <pc:sldMk cId="3079350211" sldId="326"/>
            <ac:spMk id="11" creationId="{5FB58A0F-C63F-7548-BF09-D526E4549B9B}"/>
          </ac:spMkLst>
        </pc:spChg>
        <pc:spChg chg="del">
          <ac:chgData name="Véronique Chassot" userId="S::veronique.chassot@lire-et-ecrire.ch::1a6c018d-c3c0-41b3-b078-b1dffc83d557" providerId="AD" clId="Web-{EBC4CAB3-1D52-E1EA-7D83-11E14EBF7624}" dt="2024-04-23T09:52:13.204" v="487"/>
          <ac:spMkLst>
            <pc:docMk/>
            <pc:sldMk cId="3079350211" sldId="326"/>
            <ac:spMk id="16" creationId="{00000000-0000-0000-0000-000000000000}"/>
          </ac:spMkLst>
        </pc:spChg>
        <pc:spChg chg="del">
          <ac:chgData name="Véronique Chassot" userId="S::veronique.chassot@lire-et-ecrire.ch::1a6c018d-c3c0-41b3-b078-b1dffc83d557" providerId="AD" clId="Web-{EBC4CAB3-1D52-E1EA-7D83-11E14EBF7624}" dt="2024-04-23T09:52:52.767" v="501"/>
          <ac:spMkLst>
            <pc:docMk/>
            <pc:sldMk cId="3079350211" sldId="326"/>
            <ac:spMk id="17" creationId="{00000000-0000-0000-0000-000000000000}"/>
          </ac:spMkLst>
        </pc:spChg>
        <pc:spChg chg="del">
          <ac:chgData name="Véronique Chassot" userId="S::veronique.chassot@lire-et-ecrire.ch::1a6c018d-c3c0-41b3-b078-b1dffc83d557" providerId="AD" clId="Web-{EBC4CAB3-1D52-E1EA-7D83-11E14EBF7624}" dt="2024-04-23T09:52:52.767" v="500"/>
          <ac:spMkLst>
            <pc:docMk/>
            <pc:sldMk cId="3079350211" sldId="326"/>
            <ac:spMk id="18" creationId="{00000000-0000-0000-0000-000000000000}"/>
          </ac:spMkLst>
        </pc:spChg>
        <pc:spChg chg="del">
          <ac:chgData name="Véronique Chassot" userId="S::veronique.chassot@lire-et-ecrire.ch::1a6c018d-c3c0-41b3-b078-b1dffc83d557" providerId="AD" clId="Web-{EBC4CAB3-1D52-E1EA-7D83-11E14EBF7624}" dt="2024-04-23T09:52:52.767" v="499"/>
          <ac:spMkLst>
            <pc:docMk/>
            <pc:sldMk cId="3079350211" sldId="326"/>
            <ac:spMk id="19" creationId="{00000000-0000-0000-0000-000000000000}"/>
          </ac:spMkLst>
        </pc:spChg>
      </pc:sldChg>
    </pc:docChg>
  </pc:docChgLst>
  <pc:docChgLst>
    <pc:chgData name="Sarah Soleymani" userId="S::sarah.soleymani@lire-et-ecrire.ch::21093998-0d32-404c-8d0f-fcb4c7fb31f1" providerId="AD" clId="Web-{8E651FAD-DC6C-1054-818B-EF9D19B2516F}"/>
    <pc:docChg chg="addSld delSld modSld sldOrd">
      <pc:chgData name="Sarah Soleymani" userId="S::sarah.soleymani@lire-et-ecrire.ch::21093998-0d32-404c-8d0f-fcb4c7fb31f1" providerId="AD" clId="Web-{8E651FAD-DC6C-1054-818B-EF9D19B2516F}" dt="2024-04-23T12:25:52.834" v="2401" actId="20577"/>
      <pc:docMkLst>
        <pc:docMk/>
      </pc:docMkLst>
      <pc:sldChg chg="del">
        <pc:chgData name="Sarah Soleymani" userId="S::sarah.soleymani@lire-et-ecrire.ch::21093998-0d32-404c-8d0f-fcb4c7fb31f1" providerId="AD" clId="Web-{8E651FAD-DC6C-1054-818B-EF9D19B2516F}" dt="2024-04-23T09:14:13.002" v="1080"/>
        <pc:sldMkLst>
          <pc:docMk/>
          <pc:sldMk cId="1237696955" sldId="266"/>
        </pc:sldMkLst>
      </pc:sldChg>
      <pc:sldChg chg="modSp ord">
        <pc:chgData name="Sarah Soleymani" userId="S::sarah.soleymani@lire-et-ecrire.ch::21093998-0d32-404c-8d0f-fcb4c7fb31f1" providerId="AD" clId="Web-{8E651FAD-DC6C-1054-818B-EF9D19B2516F}" dt="2024-04-23T12:20:22.290" v="2331" actId="20577"/>
        <pc:sldMkLst>
          <pc:docMk/>
          <pc:sldMk cId="3032776168" sldId="273"/>
        </pc:sldMkLst>
        <pc:spChg chg="mod">
          <ac:chgData name="Sarah Soleymani" userId="S::sarah.soleymani@lire-et-ecrire.ch::21093998-0d32-404c-8d0f-fcb4c7fb31f1" providerId="AD" clId="Web-{8E651FAD-DC6C-1054-818B-EF9D19B2516F}" dt="2024-04-23T12:20:22.290" v="2331" actId="20577"/>
          <ac:spMkLst>
            <pc:docMk/>
            <pc:sldMk cId="3032776168" sldId="273"/>
            <ac:spMk id="3" creationId="{00000000-0000-0000-0000-000000000000}"/>
          </ac:spMkLst>
        </pc:spChg>
      </pc:sldChg>
      <pc:sldChg chg="modSp ord">
        <pc:chgData name="Sarah Soleymani" userId="S::sarah.soleymani@lire-et-ecrire.ch::21093998-0d32-404c-8d0f-fcb4c7fb31f1" providerId="AD" clId="Web-{8E651FAD-DC6C-1054-818B-EF9D19B2516F}" dt="2024-04-23T10:58:34.273" v="1387"/>
        <pc:sldMkLst>
          <pc:docMk/>
          <pc:sldMk cId="1381342929" sldId="274"/>
        </pc:sldMkLst>
        <pc:spChg chg="mod">
          <ac:chgData name="Sarah Soleymani" userId="S::sarah.soleymani@lire-et-ecrire.ch::21093998-0d32-404c-8d0f-fcb4c7fb31f1" providerId="AD" clId="Web-{8E651FAD-DC6C-1054-818B-EF9D19B2516F}" dt="2024-04-23T09:58:46.452" v="1255" actId="20577"/>
          <ac:spMkLst>
            <pc:docMk/>
            <pc:sldMk cId="1381342929" sldId="274"/>
            <ac:spMk id="3" creationId="{00000000-0000-0000-0000-000000000000}"/>
          </ac:spMkLst>
        </pc:spChg>
      </pc:sldChg>
      <pc:sldChg chg="modSp">
        <pc:chgData name="Sarah Soleymani" userId="S::sarah.soleymani@lire-et-ecrire.ch::21093998-0d32-404c-8d0f-fcb4c7fb31f1" providerId="AD" clId="Web-{8E651FAD-DC6C-1054-818B-EF9D19B2516F}" dt="2024-04-23T08:48:05.899" v="956" actId="20577"/>
        <pc:sldMkLst>
          <pc:docMk/>
          <pc:sldMk cId="3691748989" sldId="276"/>
        </pc:sldMkLst>
        <pc:spChg chg="mod">
          <ac:chgData name="Sarah Soleymani" userId="S::sarah.soleymani@lire-et-ecrire.ch::21093998-0d32-404c-8d0f-fcb4c7fb31f1" providerId="AD" clId="Web-{8E651FAD-DC6C-1054-818B-EF9D19B2516F}" dt="2024-04-23T08:48:05.899" v="956" actId="20577"/>
          <ac:spMkLst>
            <pc:docMk/>
            <pc:sldMk cId="3691748989" sldId="276"/>
            <ac:spMk id="3" creationId="{00000000-0000-0000-0000-000000000000}"/>
          </ac:spMkLst>
        </pc:spChg>
      </pc:sldChg>
      <pc:sldChg chg="modSp">
        <pc:chgData name="Sarah Soleymani" userId="S::sarah.soleymani@lire-et-ecrire.ch::21093998-0d32-404c-8d0f-fcb4c7fb31f1" providerId="AD" clId="Web-{8E651FAD-DC6C-1054-818B-EF9D19B2516F}" dt="2024-04-23T12:23:58.969" v="2393" actId="20577"/>
        <pc:sldMkLst>
          <pc:docMk/>
          <pc:sldMk cId="1460573562" sldId="277"/>
        </pc:sldMkLst>
        <pc:spChg chg="mod">
          <ac:chgData name="Sarah Soleymani" userId="S::sarah.soleymani@lire-et-ecrire.ch::21093998-0d32-404c-8d0f-fcb4c7fb31f1" providerId="AD" clId="Web-{8E651FAD-DC6C-1054-818B-EF9D19B2516F}" dt="2024-04-23T12:23:58.969" v="2393" actId="20577"/>
          <ac:spMkLst>
            <pc:docMk/>
            <pc:sldMk cId="1460573562" sldId="277"/>
            <ac:spMk id="3" creationId="{00000000-0000-0000-0000-000000000000}"/>
          </ac:spMkLst>
        </pc:spChg>
      </pc:sldChg>
      <pc:sldChg chg="del">
        <pc:chgData name="Sarah Soleymani" userId="S::sarah.soleymani@lire-et-ecrire.ch::21093998-0d32-404c-8d0f-fcb4c7fb31f1" providerId="AD" clId="Web-{8E651FAD-DC6C-1054-818B-EF9D19B2516F}" dt="2024-04-23T08:42:38.813" v="931"/>
        <pc:sldMkLst>
          <pc:docMk/>
          <pc:sldMk cId="1946441647" sldId="280"/>
        </pc:sldMkLst>
      </pc:sldChg>
      <pc:sldChg chg="addSp delSp modSp mod modClrScheme delAnim chgLayout">
        <pc:chgData name="Sarah Soleymani" userId="S::sarah.soleymani@lire-et-ecrire.ch::21093998-0d32-404c-8d0f-fcb4c7fb31f1" providerId="AD" clId="Web-{8E651FAD-DC6C-1054-818B-EF9D19B2516F}" dt="2024-04-23T12:01:13.085" v="2087" actId="1076"/>
        <pc:sldMkLst>
          <pc:docMk/>
          <pc:sldMk cId="3170539242" sldId="281"/>
        </pc:sldMkLst>
        <pc:spChg chg="del">
          <ac:chgData name="Sarah Soleymani" userId="S::sarah.soleymani@lire-et-ecrire.ch::21093998-0d32-404c-8d0f-fcb4c7fb31f1" providerId="AD" clId="Web-{8E651FAD-DC6C-1054-818B-EF9D19B2516F}" dt="2024-04-23T08:42:54.611" v="933"/>
          <ac:spMkLst>
            <pc:docMk/>
            <pc:sldMk cId="3170539242" sldId="281"/>
            <ac:spMk id="2" creationId="{0037AA15-FC1F-4B40-B0B3-0BDCB76A928A}"/>
          </ac:spMkLst>
        </pc:spChg>
        <pc:spChg chg="add del mod ord">
          <ac:chgData name="Sarah Soleymani" userId="S::sarah.soleymani@lire-et-ecrire.ch::21093998-0d32-404c-8d0f-fcb4c7fb31f1" providerId="AD" clId="Web-{8E651FAD-DC6C-1054-818B-EF9D19B2516F}" dt="2024-04-23T11:22:06.767" v="1687"/>
          <ac:spMkLst>
            <pc:docMk/>
            <pc:sldMk cId="3170539242" sldId="281"/>
            <ac:spMk id="2" creationId="{623A0931-F096-720D-EEC3-EEEF8B508D46}"/>
          </ac:spMkLst>
        </pc:spChg>
        <pc:spChg chg="add del mod ord">
          <ac:chgData name="Sarah Soleymani" userId="S::sarah.soleymani@lire-et-ecrire.ch::21093998-0d32-404c-8d0f-fcb4c7fb31f1" providerId="AD" clId="Web-{8E651FAD-DC6C-1054-818B-EF9D19B2516F}" dt="2024-04-23T11:47:54.750" v="1826"/>
          <ac:spMkLst>
            <pc:docMk/>
            <pc:sldMk cId="3170539242" sldId="281"/>
            <ac:spMk id="3" creationId="{06D959A6-6C17-7A8C-60F9-348B81F517D7}"/>
          </ac:spMkLst>
        </pc:spChg>
        <pc:spChg chg="add del mod ord">
          <ac:chgData name="Sarah Soleymani" userId="S::sarah.soleymani@lire-et-ecrire.ch::21093998-0d32-404c-8d0f-fcb4c7fb31f1" providerId="AD" clId="Web-{8E651FAD-DC6C-1054-818B-EF9D19B2516F}" dt="2024-04-23T11:50:07.036" v="1836"/>
          <ac:spMkLst>
            <pc:docMk/>
            <pc:sldMk cId="3170539242" sldId="281"/>
            <ac:spMk id="4" creationId="{0AE9494D-1B68-C535-20F6-5A3E5E0CBDA4}"/>
          </ac:spMkLst>
        </pc:spChg>
        <pc:spChg chg="add del mod">
          <ac:chgData name="Sarah Soleymani" userId="S::sarah.soleymani@lire-et-ecrire.ch::21093998-0d32-404c-8d0f-fcb4c7fb31f1" providerId="AD" clId="Web-{8E651FAD-DC6C-1054-818B-EF9D19B2516F}" dt="2024-04-23T08:43:17.909" v="936"/>
          <ac:spMkLst>
            <pc:docMk/>
            <pc:sldMk cId="3170539242" sldId="281"/>
            <ac:spMk id="4" creationId="{93FE5161-63E0-66DD-DD88-797DCBF43F44}"/>
          </ac:spMkLst>
        </pc:spChg>
        <pc:spChg chg="del">
          <ac:chgData name="Sarah Soleymani" userId="S::sarah.soleymani@lire-et-ecrire.ch::21093998-0d32-404c-8d0f-fcb4c7fb31f1" providerId="AD" clId="Web-{8E651FAD-DC6C-1054-818B-EF9D19B2516F}" dt="2024-04-23T08:43:20.910" v="937"/>
          <ac:spMkLst>
            <pc:docMk/>
            <pc:sldMk cId="3170539242" sldId="281"/>
            <ac:spMk id="13" creationId="{3DF82B21-AC66-4C47-8D75-C6E63040251E}"/>
          </ac:spMkLst>
        </pc:spChg>
        <pc:spChg chg="mod ord">
          <ac:chgData name="Sarah Soleymani" userId="S::sarah.soleymani@lire-et-ecrire.ch::21093998-0d32-404c-8d0f-fcb4c7fb31f1" providerId="AD" clId="Web-{8E651FAD-DC6C-1054-818B-EF9D19B2516F}" dt="2024-04-23T11:50:03.785" v="1835"/>
          <ac:spMkLst>
            <pc:docMk/>
            <pc:sldMk cId="3170539242" sldId="281"/>
            <ac:spMk id="16" creationId="{00000000-0000-0000-0000-000000000000}"/>
          </ac:spMkLst>
        </pc:spChg>
        <pc:picChg chg="add del mod">
          <ac:chgData name="Sarah Soleymani" userId="S::sarah.soleymani@lire-et-ecrire.ch::21093998-0d32-404c-8d0f-fcb4c7fb31f1" providerId="AD" clId="Web-{8E651FAD-DC6C-1054-818B-EF9D19B2516F}" dt="2024-04-23T08:52:49.561" v="1013"/>
          <ac:picMkLst>
            <pc:docMk/>
            <pc:sldMk cId="3170539242" sldId="281"/>
            <ac:picMk id="5" creationId="{6C04F2F7-79F9-69DC-F88B-03C5AF866EB5}"/>
          </ac:picMkLst>
        </pc:picChg>
        <pc:picChg chg="add del mod">
          <ac:chgData name="Sarah Soleymani" userId="S::sarah.soleymani@lire-et-ecrire.ch::21093998-0d32-404c-8d0f-fcb4c7fb31f1" providerId="AD" clId="Web-{8E651FAD-DC6C-1054-818B-EF9D19B2516F}" dt="2024-04-23T08:55:27.636" v="1016"/>
          <ac:picMkLst>
            <pc:docMk/>
            <pc:sldMk cId="3170539242" sldId="281"/>
            <ac:picMk id="6" creationId="{D0D0A4D8-64B2-E5D1-1EB5-00BACAA1BBB5}"/>
          </ac:picMkLst>
        </pc:picChg>
        <pc:picChg chg="add del mod ord">
          <ac:chgData name="Sarah Soleymani" userId="S::sarah.soleymani@lire-et-ecrire.ch::21093998-0d32-404c-8d0f-fcb4c7fb31f1" providerId="AD" clId="Web-{8E651FAD-DC6C-1054-818B-EF9D19B2516F}" dt="2024-04-23T09:01:23.834" v="1064"/>
          <ac:picMkLst>
            <pc:docMk/>
            <pc:sldMk cId="3170539242" sldId="281"/>
            <ac:picMk id="7" creationId="{4384FA56-A555-A6C6-BE6A-6285CAC422EE}"/>
          </ac:picMkLst>
        </pc:picChg>
        <pc:picChg chg="add del mod">
          <ac:chgData name="Sarah Soleymani" userId="S::sarah.soleymani@lire-et-ecrire.ch::21093998-0d32-404c-8d0f-fcb4c7fb31f1" providerId="AD" clId="Web-{8E651FAD-DC6C-1054-818B-EF9D19B2516F}" dt="2024-04-23T12:01:13.085" v="2087" actId="1076"/>
          <ac:picMkLst>
            <pc:docMk/>
            <pc:sldMk cId="3170539242" sldId="281"/>
            <ac:picMk id="8" creationId="{09623C5B-64A5-9221-63CE-7066A0A2AA1C}"/>
          </ac:picMkLst>
        </pc:picChg>
        <pc:picChg chg="del">
          <ac:chgData name="Sarah Soleymani" userId="S::sarah.soleymani@lire-et-ecrire.ch::21093998-0d32-404c-8d0f-fcb4c7fb31f1" providerId="AD" clId="Web-{8E651FAD-DC6C-1054-818B-EF9D19B2516F}" dt="2024-04-23T08:43:04.987" v="934"/>
          <ac:picMkLst>
            <pc:docMk/>
            <pc:sldMk cId="3170539242" sldId="281"/>
            <ac:picMk id="15" creationId="{9A273C03-CC1E-3944-A945-DEB70CD8F3FE}"/>
          </ac:picMkLst>
        </pc:picChg>
        <pc:picChg chg="del">
          <ac:chgData name="Sarah Soleymani" userId="S::sarah.soleymani@lire-et-ecrire.ch::21093998-0d32-404c-8d0f-fcb4c7fb31f1" providerId="AD" clId="Web-{8E651FAD-DC6C-1054-818B-EF9D19B2516F}" dt="2024-04-23T08:42:43.954" v="932"/>
          <ac:picMkLst>
            <pc:docMk/>
            <pc:sldMk cId="3170539242" sldId="281"/>
            <ac:picMk id="18" creationId="{0CC50D79-C72A-A149-AB9A-08596FB73CDC}"/>
          </ac:picMkLst>
        </pc:picChg>
      </pc:sldChg>
      <pc:sldChg chg="addSp delSp modSp del mod setBg">
        <pc:chgData name="Sarah Soleymani" userId="S::sarah.soleymani@lire-et-ecrire.ch::21093998-0d32-404c-8d0f-fcb4c7fb31f1" providerId="AD" clId="Web-{8E651FAD-DC6C-1054-818B-EF9D19B2516F}" dt="2024-04-23T08:12:00.628" v="845"/>
        <pc:sldMkLst>
          <pc:docMk/>
          <pc:sldMk cId="1366939758" sldId="285"/>
        </pc:sldMkLst>
        <pc:spChg chg="mod">
          <ac:chgData name="Sarah Soleymani" userId="S::sarah.soleymani@lire-et-ecrire.ch::21093998-0d32-404c-8d0f-fcb4c7fb31f1" providerId="AD" clId="Web-{8E651FAD-DC6C-1054-818B-EF9D19B2516F}" dt="2024-04-23T08:09:40.952" v="820" actId="1076"/>
          <ac:spMkLst>
            <pc:docMk/>
            <pc:sldMk cId="1366939758" sldId="285"/>
            <ac:spMk id="2" creationId="{00000000-0000-0000-0000-000000000000}"/>
          </ac:spMkLst>
        </pc:spChg>
        <pc:spChg chg="mod ord">
          <ac:chgData name="Sarah Soleymani" userId="S::sarah.soleymani@lire-et-ecrire.ch::21093998-0d32-404c-8d0f-fcb4c7fb31f1" providerId="AD" clId="Web-{8E651FAD-DC6C-1054-818B-EF9D19B2516F}" dt="2024-04-23T08:09:37.983" v="819" actId="14100"/>
          <ac:spMkLst>
            <pc:docMk/>
            <pc:sldMk cId="1366939758" sldId="285"/>
            <ac:spMk id="3" creationId="{00000000-0000-0000-0000-000000000000}"/>
          </ac:spMkLst>
        </pc:spChg>
        <pc:spChg chg="add del">
          <ac:chgData name="Sarah Soleymani" userId="S::sarah.soleymani@lire-et-ecrire.ch::21093998-0d32-404c-8d0f-fcb4c7fb31f1" providerId="AD" clId="Web-{8E651FAD-DC6C-1054-818B-EF9D19B2516F}" dt="2024-04-23T08:09:30.123" v="813"/>
          <ac:spMkLst>
            <pc:docMk/>
            <pc:sldMk cId="1366939758" sldId="285"/>
            <ac:spMk id="9" creationId="{F13C74B1-5B17-4795-BED0-7140497B445A}"/>
          </ac:spMkLst>
        </pc:spChg>
        <pc:spChg chg="add del">
          <ac:chgData name="Sarah Soleymani" userId="S::sarah.soleymani@lire-et-ecrire.ch::21093998-0d32-404c-8d0f-fcb4c7fb31f1" providerId="AD" clId="Web-{8E651FAD-DC6C-1054-818B-EF9D19B2516F}" dt="2024-04-23T08:09:30.123" v="813"/>
          <ac:spMkLst>
            <pc:docMk/>
            <pc:sldMk cId="1366939758" sldId="285"/>
            <ac:spMk id="11" creationId="{D4974D33-8DC5-464E-8C6D-BE58F0669C17}"/>
          </ac:spMkLst>
        </pc:spChg>
        <pc:picChg chg="add mod ord">
          <ac:chgData name="Sarah Soleymani" userId="S::sarah.soleymani@lire-et-ecrire.ch::21093998-0d32-404c-8d0f-fcb4c7fb31f1" providerId="AD" clId="Web-{8E651FAD-DC6C-1054-818B-EF9D19B2516F}" dt="2024-04-23T08:09:42.811" v="821" actId="14100"/>
          <ac:picMkLst>
            <pc:docMk/>
            <pc:sldMk cId="1366939758" sldId="285"/>
            <ac:picMk id="4" creationId="{0DE8EBE3-F593-0D83-4F56-FD7C80034ED9}"/>
          </ac:picMkLst>
        </pc:picChg>
      </pc:sldChg>
      <pc:sldChg chg="del">
        <pc:chgData name="Sarah Soleymani" userId="S::sarah.soleymani@lire-et-ecrire.ch::21093998-0d32-404c-8d0f-fcb4c7fb31f1" providerId="AD" clId="Web-{8E651FAD-DC6C-1054-818B-EF9D19B2516F}" dt="2024-04-23T09:14:18.111" v="1081"/>
        <pc:sldMkLst>
          <pc:docMk/>
          <pc:sldMk cId="1867981757" sldId="292"/>
        </pc:sldMkLst>
      </pc:sldChg>
      <pc:sldChg chg="modSp">
        <pc:chgData name="Sarah Soleymani" userId="S::sarah.soleymani@lire-et-ecrire.ch::21093998-0d32-404c-8d0f-fcb4c7fb31f1" providerId="AD" clId="Web-{8E651FAD-DC6C-1054-818B-EF9D19B2516F}" dt="2024-04-23T07:58:16.477" v="713" actId="20577"/>
        <pc:sldMkLst>
          <pc:docMk/>
          <pc:sldMk cId="682416688" sldId="297"/>
        </pc:sldMkLst>
        <pc:spChg chg="mod">
          <ac:chgData name="Sarah Soleymani" userId="S::sarah.soleymani@lire-et-ecrire.ch::21093998-0d32-404c-8d0f-fcb4c7fb31f1" providerId="AD" clId="Web-{8E651FAD-DC6C-1054-818B-EF9D19B2516F}" dt="2024-04-23T07:20:48.409" v="54" actId="20577"/>
          <ac:spMkLst>
            <pc:docMk/>
            <pc:sldMk cId="682416688" sldId="297"/>
            <ac:spMk id="2" creationId="{00000000-0000-0000-0000-000000000000}"/>
          </ac:spMkLst>
        </pc:spChg>
        <pc:spChg chg="mod">
          <ac:chgData name="Sarah Soleymani" userId="S::sarah.soleymani@lire-et-ecrire.ch::21093998-0d32-404c-8d0f-fcb4c7fb31f1" providerId="AD" clId="Web-{8E651FAD-DC6C-1054-818B-EF9D19B2516F}" dt="2024-04-23T07:58:16.477" v="713" actId="20577"/>
          <ac:spMkLst>
            <pc:docMk/>
            <pc:sldMk cId="682416688" sldId="297"/>
            <ac:spMk id="3" creationId="{00000000-0000-0000-0000-000000000000}"/>
          </ac:spMkLst>
        </pc:spChg>
      </pc:sldChg>
      <pc:sldChg chg="modSp mod ord modClrScheme chgLayout">
        <pc:chgData name="Sarah Soleymani" userId="S::sarah.soleymani@lire-et-ecrire.ch::21093998-0d32-404c-8d0f-fcb4c7fb31f1" providerId="AD" clId="Web-{8E651FAD-DC6C-1054-818B-EF9D19B2516F}" dt="2024-04-23T11:19:00.090" v="1677" actId="14100"/>
        <pc:sldMkLst>
          <pc:docMk/>
          <pc:sldMk cId="757175427" sldId="298"/>
        </pc:sldMkLst>
        <pc:spChg chg="mod ord">
          <ac:chgData name="Sarah Soleymani" userId="S::sarah.soleymani@lire-et-ecrire.ch::21093998-0d32-404c-8d0f-fcb4c7fb31f1" providerId="AD" clId="Web-{8E651FAD-DC6C-1054-818B-EF9D19B2516F}" dt="2024-04-23T11:18:30.183" v="1676"/>
          <ac:spMkLst>
            <pc:docMk/>
            <pc:sldMk cId="757175427" sldId="298"/>
            <ac:spMk id="2" creationId="{00000000-0000-0000-0000-000000000000}"/>
          </ac:spMkLst>
        </pc:spChg>
        <pc:spChg chg="mod ord">
          <ac:chgData name="Sarah Soleymani" userId="S::sarah.soleymani@lire-et-ecrire.ch::21093998-0d32-404c-8d0f-fcb4c7fb31f1" providerId="AD" clId="Web-{8E651FAD-DC6C-1054-818B-EF9D19B2516F}" dt="2024-04-23T11:19:00.090" v="1677" actId="14100"/>
          <ac:spMkLst>
            <pc:docMk/>
            <pc:sldMk cId="757175427" sldId="298"/>
            <ac:spMk id="3" creationId="{00000000-0000-0000-0000-000000000000}"/>
          </ac:spMkLst>
        </pc:spChg>
      </pc:sldChg>
      <pc:sldChg chg="modSp mod modClrScheme chgLayout">
        <pc:chgData name="Sarah Soleymani" userId="S::sarah.soleymani@lire-et-ecrire.ch::21093998-0d32-404c-8d0f-fcb4c7fb31f1" providerId="AD" clId="Web-{8E651FAD-DC6C-1054-818B-EF9D19B2516F}" dt="2024-04-23T12:17:39.286" v="2295" actId="20577"/>
        <pc:sldMkLst>
          <pc:docMk/>
          <pc:sldMk cId="3423828188" sldId="299"/>
        </pc:sldMkLst>
        <pc:spChg chg="mod ord">
          <ac:chgData name="Sarah Soleymani" userId="S::sarah.soleymani@lire-et-ecrire.ch::21093998-0d32-404c-8d0f-fcb4c7fb31f1" providerId="AD" clId="Web-{8E651FAD-DC6C-1054-818B-EF9D19B2516F}" dt="2024-04-23T12:17:39.286" v="2295" actId="20577"/>
          <ac:spMkLst>
            <pc:docMk/>
            <pc:sldMk cId="3423828188" sldId="299"/>
            <ac:spMk id="2" creationId="{00000000-0000-0000-0000-000000000000}"/>
          </ac:spMkLst>
        </pc:spChg>
        <pc:spChg chg="mod ord">
          <ac:chgData name="Sarah Soleymani" userId="S::sarah.soleymani@lire-et-ecrire.ch::21093998-0d32-404c-8d0f-fcb4c7fb31f1" providerId="AD" clId="Web-{8E651FAD-DC6C-1054-818B-EF9D19B2516F}" dt="2024-04-23T11:18:00.229" v="1675"/>
          <ac:spMkLst>
            <pc:docMk/>
            <pc:sldMk cId="3423828188" sldId="299"/>
            <ac:spMk id="3" creationId="{00000000-0000-0000-0000-000000000000}"/>
          </ac:spMkLst>
        </pc:spChg>
      </pc:sldChg>
      <pc:sldChg chg="addSp delSp modSp ord">
        <pc:chgData name="Sarah Soleymani" userId="S::sarah.soleymani@lire-et-ecrire.ch::21093998-0d32-404c-8d0f-fcb4c7fb31f1" providerId="AD" clId="Web-{8E651FAD-DC6C-1054-818B-EF9D19B2516F}" dt="2024-04-23T10:36:59.856" v="1347" actId="20577"/>
        <pc:sldMkLst>
          <pc:docMk/>
          <pc:sldMk cId="2727411318" sldId="300"/>
        </pc:sldMkLst>
        <pc:spChg chg="mod">
          <ac:chgData name="Sarah Soleymani" userId="S::sarah.soleymani@lire-et-ecrire.ch::21093998-0d32-404c-8d0f-fcb4c7fb31f1" providerId="AD" clId="Web-{8E651FAD-DC6C-1054-818B-EF9D19B2516F}" dt="2024-04-23T10:35:34.427" v="1334" actId="1076"/>
          <ac:spMkLst>
            <pc:docMk/>
            <pc:sldMk cId="2727411318" sldId="300"/>
            <ac:spMk id="2" creationId="{00000000-0000-0000-0000-000000000000}"/>
          </ac:spMkLst>
        </pc:spChg>
        <pc:spChg chg="add mod">
          <ac:chgData name="Sarah Soleymani" userId="S::sarah.soleymani@lire-et-ecrire.ch::21093998-0d32-404c-8d0f-fcb4c7fb31f1" providerId="AD" clId="Web-{8E651FAD-DC6C-1054-818B-EF9D19B2516F}" dt="2024-04-23T10:36:59.856" v="1347" actId="20577"/>
          <ac:spMkLst>
            <pc:docMk/>
            <pc:sldMk cId="2727411318" sldId="300"/>
            <ac:spMk id="7" creationId="{46CDD09F-1C8D-618F-DD6C-CB3F60F23FD3}"/>
          </ac:spMkLst>
        </pc:spChg>
        <pc:picChg chg="add del mod">
          <ac:chgData name="Sarah Soleymani" userId="S::sarah.soleymani@lire-et-ecrire.ch::21093998-0d32-404c-8d0f-fcb4c7fb31f1" providerId="AD" clId="Web-{8E651FAD-DC6C-1054-818B-EF9D19B2516F}" dt="2024-04-23T10:34:47.986" v="1327" actId="1076"/>
          <ac:picMkLst>
            <pc:docMk/>
            <pc:sldMk cId="2727411318" sldId="300"/>
            <ac:picMk id="3" creationId="{55364562-E43C-61DD-9787-98E5552ABF7A}"/>
          </ac:picMkLst>
        </pc:picChg>
        <pc:picChg chg="add del">
          <ac:chgData name="Sarah Soleymani" userId="S::sarah.soleymani@lire-et-ecrire.ch::21093998-0d32-404c-8d0f-fcb4c7fb31f1" providerId="AD" clId="Web-{8E651FAD-DC6C-1054-818B-EF9D19B2516F}" dt="2024-04-23T10:31:03.282" v="1279"/>
          <ac:picMkLst>
            <pc:docMk/>
            <pc:sldMk cId="2727411318" sldId="300"/>
            <ac:picMk id="4" creationId="{00000000-0000-0000-0000-000000000000}"/>
          </ac:picMkLst>
        </pc:picChg>
        <pc:picChg chg="add del mod">
          <ac:chgData name="Sarah Soleymani" userId="S::sarah.soleymani@lire-et-ecrire.ch::21093998-0d32-404c-8d0f-fcb4c7fb31f1" providerId="AD" clId="Web-{8E651FAD-DC6C-1054-818B-EF9D19B2516F}" dt="2024-04-23T10:32:43.055" v="1290"/>
          <ac:picMkLst>
            <pc:docMk/>
            <pc:sldMk cId="2727411318" sldId="300"/>
            <ac:picMk id="5" creationId="{86518A22-F74B-A005-D3FF-EDD5FB466640}"/>
          </ac:picMkLst>
        </pc:picChg>
      </pc:sldChg>
      <pc:sldChg chg="modSp">
        <pc:chgData name="Sarah Soleymani" userId="S::sarah.soleymani@lire-et-ecrire.ch::21093998-0d32-404c-8d0f-fcb4c7fb31f1" providerId="AD" clId="Web-{8E651FAD-DC6C-1054-818B-EF9D19B2516F}" dt="2024-04-23T12:25:31.393" v="2400" actId="20577"/>
        <pc:sldMkLst>
          <pc:docMk/>
          <pc:sldMk cId="3770126721" sldId="302"/>
        </pc:sldMkLst>
        <pc:spChg chg="mod">
          <ac:chgData name="Sarah Soleymani" userId="S::sarah.soleymani@lire-et-ecrire.ch::21093998-0d32-404c-8d0f-fcb4c7fb31f1" providerId="AD" clId="Web-{8E651FAD-DC6C-1054-818B-EF9D19B2516F}" dt="2024-04-23T12:25:31.393" v="2400" actId="20577"/>
          <ac:spMkLst>
            <pc:docMk/>
            <pc:sldMk cId="3770126721" sldId="302"/>
            <ac:spMk id="3" creationId="{00000000-0000-0000-0000-000000000000}"/>
          </ac:spMkLst>
        </pc:spChg>
      </pc:sldChg>
      <pc:sldChg chg="modSp">
        <pc:chgData name="Sarah Soleymani" userId="S::sarah.soleymani@lire-et-ecrire.ch::21093998-0d32-404c-8d0f-fcb4c7fb31f1" providerId="AD" clId="Web-{8E651FAD-DC6C-1054-818B-EF9D19B2516F}" dt="2024-04-23T12:25:52.834" v="2401" actId="20577"/>
        <pc:sldMkLst>
          <pc:docMk/>
          <pc:sldMk cId="2651596279" sldId="303"/>
        </pc:sldMkLst>
        <pc:spChg chg="mod">
          <ac:chgData name="Sarah Soleymani" userId="S::sarah.soleymani@lire-et-ecrire.ch::21093998-0d32-404c-8d0f-fcb4c7fb31f1" providerId="AD" clId="Web-{8E651FAD-DC6C-1054-818B-EF9D19B2516F}" dt="2024-04-23T09:39:27.225" v="1216" actId="20577"/>
          <ac:spMkLst>
            <pc:docMk/>
            <pc:sldMk cId="2651596279" sldId="303"/>
            <ac:spMk id="2" creationId="{00000000-0000-0000-0000-000000000000}"/>
          </ac:spMkLst>
        </pc:spChg>
        <pc:spChg chg="mod">
          <ac:chgData name="Sarah Soleymani" userId="S::sarah.soleymani@lire-et-ecrire.ch::21093998-0d32-404c-8d0f-fcb4c7fb31f1" providerId="AD" clId="Web-{8E651FAD-DC6C-1054-818B-EF9D19B2516F}" dt="2024-04-23T12:25:52.834" v="2401" actId="20577"/>
          <ac:spMkLst>
            <pc:docMk/>
            <pc:sldMk cId="2651596279" sldId="303"/>
            <ac:spMk id="3" creationId="{00000000-0000-0000-0000-000000000000}"/>
          </ac:spMkLst>
        </pc:spChg>
      </pc:sldChg>
      <pc:sldChg chg="modSp">
        <pc:chgData name="Sarah Soleymani" userId="S::sarah.soleymani@lire-et-ecrire.ch::21093998-0d32-404c-8d0f-fcb4c7fb31f1" providerId="AD" clId="Web-{8E651FAD-DC6C-1054-818B-EF9D19B2516F}" dt="2024-04-23T12:18:15.349" v="2297" actId="14100"/>
        <pc:sldMkLst>
          <pc:docMk/>
          <pc:sldMk cId="133051081" sldId="304"/>
        </pc:sldMkLst>
        <pc:spChg chg="mod">
          <ac:chgData name="Sarah Soleymani" userId="S::sarah.soleymani@lire-et-ecrire.ch::21093998-0d32-404c-8d0f-fcb4c7fb31f1" providerId="AD" clId="Web-{8E651FAD-DC6C-1054-818B-EF9D19B2516F}" dt="2024-04-23T12:18:15.349" v="2297" actId="14100"/>
          <ac:spMkLst>
            <pc:docMk/>
            <pc:sldMk cId="133051081" sldId="304"/>
            <ac:spMk id="6" creationId="{00000000-0000-0000-0000-000000000000}"/>
          </ac:spMkLst>
        </pc:spChg>
      </pc:sldChg>
      <pc:sldChg chg="del">
        <pc:chgData name="Sarah Soleymani" userId="S::sarah.soleymani@lire-et-ecrire.ch::21093998-0d32-404c-8d0f-fcb4c7fb31f1" providerId="AD" clId="Web-{8E651FAD-DC6C-1054-818B-EF9D19B2516F}" dt="2024-04-23T09:43:16.289" v="1229"/>
        <pc:sldMkLst>
          <pc:docMk/>
          <pc:sldMk cId="3774671477" sldId="305"/>
        </pc:sldMkLst>
      </pc:sldChg>
      <pc:sldChg chg="modSp">
        <pc:chgData name="Sarah Soleymani" userId="S::sarah.soleymani@lire-et-ecrire.ch::21093998-0d32-404c-8d0f-fcb4c7fb31f1" providerId="AD" clId="Web-{8E651FAD-DC6C-1054-818B-EF9D19B2516F}" dt="2024-04-23T09:44:58.109" v="1233" actId="20577"/>
        <pc:sldMkLst>
          <pc:docMk/>
          <pc:sldMk cId="1725883175" sldId="307"/>
        </pc:sldMkLst>
        <pc:spChg chg="mod">
          <ac:chgData name="Sarah Soleymani" userId="S::sarah.soleymani@lire-et-ecrire.ch::21093998-0d32-404c-8d0f-fcb4c7fb31f1" providerId="AD" clId="Web-{8E651FAD-DC6C-1054-818B-EF9D19B2516F}" dt="2024-04-23T09:44:58.109" v="1233" actId="20577"/>
          <ac:spMkLst>
            <pc:docMk/>
            <pc:sldMk cId="1725883175" sldId="307"/>
            <ac:spMk id="3" creationId="{00000000-0000-0000-0000-000000000000}"/>
          </ac:spMkLst>
        </pc:spChg>
      </pc:sldChg>
      <pc:sldChg chg="del">
        <pc:chgData name="Sarah Soleymani" userId="S::sarah.soleymani@lire-et-ecrire.ch::21093998-0d32-404c-8d0f-fcb4c7fb31f1" providerId="AD" clId="Web-{8E651FAD-DC6C-1054-818B-EF9D19B2516F}" dt="2024-04-23T09:46:13.724" v="1234"/>
        <pc:sldMkLst>
          <pc:docMk/>
          <pc:sldMk cId="2871256771" sldId="308"/>
        </pc:sldMkLst>
      </pc:sldChg>
      <pc:sldChg chg="addSp delSp modSp mod ord modClrScheme chgLayout">
        <pc:chgData name="Sarah Soleymani" userId="S::sarah.soleymani@lire-et-ecrire.ch::21093998-0d32-404c-8d0f-fcb4c7fb31f1" providerId="AD" clId="Web-{8E651FAD-DC6C-1054-818B-EF9D19B2516F}" dt="2024-04-23T12:24:58.548" v="2396" actId="20577"/>
        <pc:sldMkLst>
          <pc:docMk/>
          <pc:sldMk cId="4179812663" sldId="309"/>
        </pc:sldMkLst>
        <pc:spChg chg="mod ord">
          <ac:chgData name="Sarah Soleymani" userId="S::sarah.soleymani@lire-et-ecrire.ch::21093998-0d32-404c-8d0f-fcb4c7fb31f1" providerId="AD" clId="Web-{8E651FAD-DC6C-1054-818B-EF9D19B2516F}" dt="2024-04-23T11:16:52.852" v="1660"/>
          <ac:spMkLst>
            <pc:docMk/>
            <pc:sldMk cId="4179812663" sldId="309"/>
            <ac:spMk id="2" creationId="{00000000-0000-0000-0000-000000000000}"/>
          </ac:spMkLst>
        </pc:spChg>
        <pc:spChg chg="mod ord">
          <ac:chgData name="Sarah Soleymani" userId="S::sarah.soleymani@lire-et-ecrire.ch::21093998-0d32-404c-8d0f-fcb4c7fb31f1" providerId="AD" clId="Web-{8E651FAD-DC6C-1054-818B-EF9D19B2516F}" dt="2024-04-23T11:17:14.571" v="1663" actId="14100"/>
          <ac:spMkLst>
            <pc:docMk/>
            <pc:sldMk cId="4179812663" sldId="309"/>
            <ac:spMk id="3" creationId="{00000000-0000-0000-0000-000000000000}"/>
          </ac:spMkLst>
        </pc:spChg>
        <pc:spChg chg="add mod">
          <ac:chgData name="Sarah Soleymani" userId="S::sarah.soleymani@lire-et-ecrire.ch::21093998-0d32-404c-8d0f-fcb4c7fb31f1" providerId="AD" clId="Web-{8E651FAD-DC6C-1054-818B-EF9D19B2516F}" dt="2024-04-23T12:24:58.548" v="2396" actId="20577"/>
          <ac:spMkLst>
            <pc:docMk/>
            <pc:sldMk cId="4179812663" sldId="309"/>
            <ac:spMk id="4" creationId="{E2C121F0-87F2-CA3D-A164-A85B2E4CDF29}"/>
          </ac:spMkLst>
        </pc:spChg>
        <pc:spChg chg="add mod">
          <ac:chgData name="Sarah Soleymani" userId="S::sarah.soleymani@lire-et-ecrire.ch::21093998-0d32-404c-8d0f-fcb4c7fb31f1" providerId="AD" clId="Web-{8E651FAD-DC6C-1054-818B-EF9D19B2516F}" dt="2024-04-23T11:17:21.962" v="1665" actId="1076"/>
          <ac:spMkLst>
            <pc:docMk/>
            <pc:sldMk cId="4179812663" sldId="309"/>
            <ac:spMk id="5" creationId="{CEB837E7-2168-DF18-0F88-5930D864204D}"/>
          </ac:spMkLst>
        </pc:spChg>
        <pc:spChg chg="add del mod ord">
          <ac:chgData name="Sarah Soleymani" userId="S::sarah.soleymani@lire-et-ecrire.ch::21093998-0d32-404c-8d0f-fcb4c7fb31f1" providerId="AD" clId="Web-{8E651FAD-DC6C-1054-818B-EF9D19B2516F}" dt="2024-04-23T11:17:00.571" v="1661"/>
          <ac:spMkLst>
            <pc:docMk/>
            <pc:sldMk cId="4179812663" sldId="309"/>
            <ac:spMk id="6" creationId="{2DDEC498-4DD6-DAC9-BB8A-E48DF8380604}"/>
          </ac:spMkLst>
        </pc:spChg>
      </pc:sldChg>
      <pc:sldChg chg="modSp ord">
        <pc:chgData name="Sarah Soleymani" userId="S::sarah.soleymani@lire-et-ecrire.ch::21093998-0d32-404c-8d0f-fcb4c7fb31f1" providerId="AD" clId="Web-{8E651FAD-DC6C-1054-818B-EF9D19B2516F}" dt="2024-04-23T10:58:11.960" v="1385" actId="20577"/>
        <pc:sldMkLst>
          <pc:docMk/>
          <pc:sldMk cId="4025703736" sldId="310"/>
        </pc:sldMkLst>
        <pc:spChg chg="mod">
          <ac:chgData name="Sarah Soleymani" userId="S::sarah.soleymani@lire-et-ecrire.ch::21093998-0d32-404c-8d0f-fcb4c7fb31f1" providerId="AD" clId="Web-{8E651FAD-DC6C-1054-818B-EF9D19B2516F}" dt="2024-04-23T10:58:11.960" v="1385" actId="20577"/>
          <ac:spMkLst>
            <pc:docMk/>
            <pc:sldMk cId="4025703736" sldId="310"/>
            <ac:spMk id="2" creationId="{00000000-0000-0000-0000-000000000000}"/>
          </ac:spMkLst>
        </pc:spChg>
      </pc:sldChg>
      <pc:sldChg chg="modSp">
        <pc:chgData name="Sarah Soleymani" userId="S::sarah.soleymani@lire-et-ecrire.ch::21093998-0d32-404c-8d0f-fcb4c7fb31f1" providerId="AD" clId="Web-{8E651FAD-DC6C-1054-818B-EF9D19B2516F}" dt="2024-04-23T10:25:02.209" v="1262" actId="20577"/>
        <pc:sldMkLst>
          <pc:docMk/>
          <pc:sldMk cId="649746763" sldId="311"/>
        </pc:sldMkLst>
        <pc:spChg chg="mod">
          <ac:chgData name="Sarah Soleymani" userId="S::sarah.soleymani@lire-et-ecrire.ch::21093998-0d32-404c-8d0f-fcb4c7fb31f1" providerId="AD" clId="Web-{8E651FAD-DC6C-1054-818B-EF9D19B2516F}" dt="2024-04-23T10:25:02.209" v="1262" actId="20577"/>
          <ac:spMkLst>
            <pc:docMk/>
            <pc:sldMk cId="649746763" sldId="311"/>
            <ac:spMk id="2" creationId="{00000000-0000-0000-0000-000000000000}"/>
          </ac:spMkLst>
        </pc:spChg>
      </pc:sldChg>
      <pc:sldChg chg="addSp delSp modSp new mod modClrScheme chgLayout">
        <pc:chgData name="Sarah Soleymani" userId="S::sarah.soleymani@lire-et-ecrire.ch::21093998-0d32-404c-8d0f-fcb4c7fb31f1" providerId="AD" clId="Web-{8E651FAD-DC6C-1054-818B-EF9D19B2516F}" dt="2024-04-23T12:04:47.796" v="2131" actId="14100"/>
        <pc:sldMkLst>
          <pc:docMk/>
          <pc:sldMk cId="4048042539" sldId="313"/>
        </pc:sldMkLst>
        <pc:spChg chg="add del mod ord">
          <ac:chgData name="Sarah Soleymani" userId="S::sarah.soleymani@lire-et-ecrire.ch::21093998-0d32-404c-8d0f-fcb4c7fb31f1" providerId="AD" clId="Web-{8E651FAD-DC6C-1054-818B-EF9D19B2516F}" dt="2024-04-23T11:58:52.237" v="2064" actId="20577"/>
          <ac:spMkLst>
            <pc:docMk/>
            <pc:sldMk cId="4048042539" sldId="313"/>
            <ac:spMk id="2" creationId="{980F0AE3-D6DB-4871-1DC9-C1BD9C3F0284}"/>
          </ac:spMkLst>
        </pc:spChg>
        <pc:spChg chg="mod ord">
          <ac:chgData name="Sarah Soleymani" userId="S::sarah.soleymani@lire-et-ecrire.ch::21093998-0d32-404c-8d0f-fcb4c7fb31f1" providerId="AD" clId="Web-{8E651FAD-DC6C-1054-818B-EF9D19B2516F}" dt="2024-04-23T12:04:47.796" v="2131" actId="14100"/>
          <ac:spMkLst>
            <pc:docMk/>
            <pc:sldMk cId="4048042539" sldId="313"/>
            <ac:spMk id="3" creationId="{11016B90-9139-3A43-6834-BD898ADB159C}"/>
          </ac:spMkLst>
        </pc:spChg>
        <pc:spChg chg="add del mod">
          <ac:chgData name="Sarah Soleymani" userId="S::sarah.soleymani@lire-et-ecrire.ch::21093998-0d32-404c-8d0f-fcb4c7fb31f1" providerId="AD" clId="Web-{8E651FAD-DC6C-1054-818B-EF9D19B2516F}" dt="2024-04-23T11:24:10.943" v="1701"/>
          <ac:spMkLst>
            <pc:docMk/>
            <pc:sldMk cId="4048042539" sldId="313"/>
            <ac:spMk id="5" creationId="{3A23E68D-91D4-63E5-50A4-C6B4A5FF9A46}"/>
          </ac:spMkLst>
        </pc:spChg>
      </pc:sldChg>
      <pc:sldChg chg="modSp add replId">
        <pc:chgData name="Sarah Soleymani" userId="S::sarah.soleymani@lire-et-ecrire.ch::21093998-0d32-404c-8d0f-fcb4c7fb31f1" providerId="AD" clId="Web-{8E651FAD-DC6C-1054-818B-EF9D19B2516F}" dt="2024-04-23T08:00:54.732" v="720" actId="20577"/>
        <pc:sldMkLst>
          <pc:docMk/>
          <pc:sldMk cId="1336591782" sldId="314"/>
        </pc:sldMkLst>
        <pc:spChg chg="mod">
          <ac:chgData name="Sarah Soleymani" userId="S::sarah.soleymani@lire-et-ecrire.ch::21093998-0d32-404c-8d0f-fcb4c7fb31f1" providerId="AD" clId="Web-{8E651FAD-DC6C-1054-818B-EF9D19B2516F}" dt="2024-04-23T07:49:05.898" v="415" actId="20577"/>
          <ac:spMkLst>
            <pc:docMk/>
            <pc:sldMk cId="1336591782" sldId="314"/>
            <ac:spMk id="2" creationId="{980F0AE3-D6DB-4871-1DC9-C1BD9C3F0284}"/>
          </ac:spMkLst>
        </pc:spChg>
        <pc:spChg chg="mod">
          <ac:chgData name="Sarah Soleymani" userId="S::sarah.soleymani@lire-et-ecrire.ch::21093998-0d32-404c-8d0f-fcb4c7fb31f1" providerId="AD" clId="Web-{8E651FAD-DC6C-1054-818B-EF9D19B2516F}" dt="2024-04-23T08:00:54.732" v="720" actId="20577"/>
          <ac:spMkLst>
            <pc:docMk/>
            <pc:sldMk cId="1336591782" sldId="314"/>
            <ac:spMk id="3" creationId="{11016B90-9139-3A43-6834-BD898ADB159C}"/>
          </ac:spMkLst>
        </pc:spChg>
      </pc:sldChg>
      <pc:sldChg chg="addSp delSp modSp mod modClrScheme chgLayout">
        <pc:chgData name="Sarah Soleymani" userId="S::sarah.soleymani@lire-et-ecrire.ch::21093998-0d32-404c-8d0f-fcb4c7fb31f1" providerId="AD" clId="Web-{8E651FAD-DC6C-1054-818B-EF9D19B2516F}" dt="2024-04-23T11:57:58.751" v="2053" actId="20577"/>
        <pc:sldMkLst>
          <pc:docMk/>
          <pc:sldMk cId="1522522039" sldId="315"/>
        </pc:sldMkLst>
        <pc:spChg chg="add del mod ord">
          <ac:chgData name="Sarah Soleymani" userId="S::sarah.soleymani@lire-et-ecrire.ch::21093998-0d32-404c-8d0f-fcb4c7fb31f1" providerId="AD" clId="Web-{8E651FAD-DC6C-1054-818B-EF9D19B2516F}" dt="2024-04-23T11:19:59.091" v="1679"/>
          <ac:spMkLst>
            <pc:docMk/>
            <pc:sldMk cId="1522522039" sldId="315"/>
            <ac:spMk id="2" creationId="{B0052BAA-B7A3-C007-0371-FB654A5F236A}"/>
          </ac:spMkLst>
        </pc:spChg>
        <pc:spChg chg="add del mod ord">
          <ac:chgData name="Sarah Soleymani" userId="S::sarah.soleymani@lire-et-ecrire.ch::21093998-0d32-404c-8d0f-fcb4c7fb31f1" providerId="AD" clId="Web-{8E651FAD-DC6C-1054-818B-EF9D19B2516F}" dt="2024-04-23T11:20:01.279" v="1680"/>
          <ac:spMkLst>
            <pc:docMk/>
            <pc:sldMk cId="1522522039" sldId="315"/>
            <ac:spMk id="3" creationId="{1E37B912-690F-CBFE-53CC-C34C307E951A}"/>
          </ac:spMkLst>
        </pc:spChg>
        <pc:spChg chg="mod">
          <ac:chgData name="Sarah Soleymani" userId="S::sarah.soleymani@lire-et-ecrire.ch::21093998-0d32-404c-8d0f-fcb4c7fb31f1" providerId="AD" clId="Web-{8E651FAD-DC6C-1054-818B-EF9D19B2516F}" dt="2024-04-23T11:57:58.751" v="2053" actId="20577"/>
          <ac:spMkLst>
            <pc:docMk/>
            <pc:sldMk cId="1522522039" sldId="315"/>
            <ac:spMk id="4" creationId="{980F0AE3-D6DB-4871-1DC9-C1BD9C3F0284}"/>
          </ac:spMkLst>
        </pc:spChg>
        <pc:spChg chg="mod">
          <ac:chgData name="Sarah Soleymani" userId="S::sarah.soleymani@lire-et-ecrire.ch::21093998-0d32-404c-8d0f-fcb4c7fb31f1" providerId="AD" clId="Web-{8E651FAD-DC6C-1054-818B-EF9D19B2516F}" dt="2024-04-23T11:57:54.439" v="2047" actId="1076"/>
          <ac:spMkLst>
            <pc:docMk/>
            <pc:sldMk cId="1522522039" sldId="315"/>
            <ac:spMk id="5" creationId="{11016B90-9139-3A43-6834-BD898ADB159C}"/>
          </ac:spMkLst>
        </pc:spChg>
        <pc:spChg chg="add del mod ord">
          <ac:chgData name="Sarah Soleymani" userId="S::sarah.soleymani@lire-et-ecrire.ch::21093998-0d32-404c-8d0f-fcb4c7fb31f1" providerId="AD" clId="Web-{8E651FAD-DC6C-1054-818B-EF9D19B2516F}" dt="2024-04-23T11:22:48.471" v="1690"/>
          <ac:spMkLst>
            <pc:docMk/>
            <pc:sldMk cId="1522522039" sldId="315"/>
            <ac:spMk id="6" creationId="{B05CB5B7-228C-603F-E236-0B12D3AB39B4}"/>
          </ac:spMkLst>
        </pc:spChg>
        <pc:spChg chg="add del mod ord">
          <ac:chgData name="Sarah Soleymani" userId="S::sarah.soleymani@lire-et-ecrire.ch::21093998-0d32-404c-8d0f-fcb4c7fb31f1" providerId="AD" clId="Web-{8E651FAD-DC6C-1054-818B-EF9D19B2516F}" dt="2024-04-23T11:22:45.768" v="1689"/>
          <ac:spMkLst>
            <pc:docMk/>
            <pc:sldMk cId="1522522039" sldId="315"/>
            <ac:spMk id="7" creationId="{8C4518D4-9587-4D68-DEF7-CCB81EE44104}"/>
          </ac:spMkLst>
        </pc:spChg>
        <pc:spChg chg="add del mod ord">
          <ac:chgData name="Sarah Soleymani" userId="S::sarah.soleymani@lire-et-ecrire.ch::21093998-0d32-404c-8d0f-fcb4c7fb31f1" providerId="AD" clId="Web-{8E651FAD-DC6C-1054-818B-EF9D19B2516F}" dt="2024-04-23T11:24:38.381" v="1705"/>
          <ac:spMkLst>
            <pc:docMk/>
            <pc:sldMk cId="1522522039" sldId="315"/>
            <ac:spMk id="8" creationId="{76457F17-6AB4-22E9-ABDB-408EB4D7DC4F}"/>
          </ac:spMkLst>
        </pc:spChg>
        <pc:spChg chg="add del mod ord">
          <ac:chgData name="Sarah Soleymani" userId="S::sarah.soleymani@lire-et-ecrire.ch::21093998-0d32-404c-8d0f-fcb4c7fb31f1" providerId="AD" clId="Web-{8E651FAD-DC6C-1054-818B-EF9D19B2516F}" dt="2024-04-23T11:24:40.709" v="1706"/>
          <ac:spMkLst>
            <pc:docMk/>
            <pc:sldMk cId="1522522039" sldId="315"/>
            <ac:spMk id="9" creationId="{088A650B-633B-B076-5C99-D3C5D4057688}"/>
          </ac:spMkLst>
        </pc:spChg>
      </pc:sldChg>
      <pc:sldChg chg="new del">
        <pc:chgData name="Sarah Soleymani" userId="S::sarah.soleymani@lire-et-ecrire.ch::21093998-0d32-404c-8d0f-fcb4c7fb31f1" providerId="AD" clId="Web-{8E651FAD-DC6C-1054-818B-EF9D19B2516F}" dt="2024-04-23T08:10:10.218" v="823"/>
        <pc:sldMkLst>
          <pc:docMk/>
          <pc:sldMk cId="1875736544" sldId="316"/>
        </pc:sldMkLst>
      </pc:sldChg>
      <pc:sldChg chg="addSp delSp modSp new del mod ord modClrScheme chgLayout">
        <pc:chgData name="Sarah Soleymani" userId="S::sarah.soleymani@lire-et-ecrire.ch::21093998-0d32-404c-8d0f-fcb4c7fb31f1" providerId="AD" clId="Web-{8E651FAD-DC6C-1054-818B-EF9D19B2516F}" dt="2024-04-23T12:05:23.905" v="2136" actId="20577"/>
        <pc:sldMkLst>
          <pc:docMk/>
          <pc:sldMk cId="2131597779" sldId="316"/>
        </pc:sldMkLst>
        <pc:spChg chg="del">
          <ac:chgData name="Sarah Soleymani" userId="S::sarah.soleymani@lire-et-ecrire.ch::21093998-0d32-404c-8d0f-fcb4c7fb31f1" providerId="AD" clId="Web-{8E651FAD-DC6C-1054-818B-EF9D19B2516F}" dt="2024-04-23T08:11:05.501" v="832"/>
          <ac:spMkLst>
            <pc:docMk/>
            <pc:sldMk cId="2131597779" sldId="316"/>
            <ac:spMk id="2" creationId="{7FFF8C9A-1587-FD73-2EF2-531491521F88}"/>
          </ac:spMkLst>
        </pc:spChg>
        <pc:spChg chg="del">
          <ac:chgData name="Sarah Soleymani" userId="S::sarah.soleymani@lire-et-ecrire.ch::21093998-0d32-404c-8d0f-fcb4c7fb31f1" providerId="AD" clId="Web-{8E651FAD-DC6C-1054-818B-EF9D19B2516F}" dt="2024-04-23T08:11:08.189" v="833"/>
          <ac:spMkLst>
            <pc:docMk/>
            <pc:sldMk cId="2131597779" sldId="316"/>
            <ac:spMk id="3" creationId="{B954B5F5-9DB7-A2A8-6744-4CB69C61FC89}"/>
          </ac:spMkLst>
        </pc:spChg>
        <pc:spChg chg="add del">
          <ac:chgData name="Sarah Soleymani" userId="S::sarah.soleymani@lire-et-ecrire.ch::21093998-0d32-404c-8d0f-fcb4c7fb31f1" providerId="AD" clId="Web-{8E651FAD-DC6C-1054-818B-EF9D19B2516F}" dt="2024-04-23T08:11:01.314" v="831"/>
          <ac:spMkLst>
            <pc:docMk/>
            <pc:sldMk cId="2131597779" sldId="316"/>
            <ac:spMk id="5" creationId="{127DC838-2CCF-5E8C-159F-9FFEEE13D842}"/>
          </ac:spMkLst>
        </pc:spChg>
        <pc:spChg chg="add del">
          <ac:chgData name="Sarah Soleymani" userId="S::sarah.soleymani@lire-et-ecrire.ch::21093998-0d32-404c-8d0f-fcb4c7fb31f1" providerId="AD" clId="Web-{8E651FAD-DC6C-1054-818B-EF9D19B2516F}" dt="2024-04-23T08:11:01.314" v="829"/>
          <ac:spMkLst>
            <pc:docMk/>
            <pc:sldMk cId="2131597779" sldId="316"/>
            <ac:spMk id="9" creationId="{08528B4A-C979-2EE9-D0EB-1345D067F72B}"/>
          </ac:spMkLst>
        </pc:spChg>
        <pc:spChg chg="add mod ord">
          <ac:chgData name="Sarah Soleymani" userId="S::sarah.soleymani@lire-et-ecrire.ch::21093998-0d32-404c-8d0f-fcb4c7fb31f1" providerId="AD" clId="Web-{8E651FAD-DC6C-1054-818B-EF9D19B2516F}" dt="2024-04-23T11:50:50.895" v="1837"/>
          <ac:spMkLst>
            <pc:docMk/>
            <pc:sldMk cId="2131597779" sldId="316"/>
            <ac:spMk id="11" creationId="{F803BADE-63E7-9B77-3343-E264282AADA3}"/>
          </ac:spMkLst>
        </pc:spChg>
        <pc:spChg chg="add mod ord">
          <ac:chgData name="Sarah Soleymani" userId="S::sarah.soleymani@lire-et-ecrire.ch::21093998-0d32-404c-8d0f-fcb4c7fb31f1" providerId="AD" clId="Web-{8E651FAD-DC6C-1054-818B-EF9D19B2516F}" dt="2024-04-23T12:05:23.905" v="2136" actId="20577"/>
          <ac:spMkLst>
            <pc:docMk/>
            <pc:sldMk cId="2131597779" sldId="316"/>
            <ac:spMk id="15" creationId="{499D189C-2D79-1FF6-D5E4-1A76CC2B0C00}"/>
          </ac:spMkLst>
        </pc:spChg>
        <pc:picChg chg="add del">
          <ac:chgData name="Sarah Soleymani" userId="S::sarah.soleymani@lire-et-ecrire.ch::21093998-0d32-404c-8d0f-fcb4c7fb31f1" providerId="AD" clId="Web-{8E651FAD-DC6C-1054-818B-EF9D19B2516F}" dt="2024-04-23T08:11:01.314" v="830"/>
          <ac:picMkLst>
            <pc:docMk/>
            <pc:sldMk cId="2131597779" sldId="316"/>
            <ac:picMk id="7" creationId="{D395DE85-FCD4-476E-AEA5-1C1B74C18B60}"/>
          </ac:picMkLst>
        </pc:picChg>
        <pc:picChg chg="add del mod">
          <ac:chgData name="Sarah Soleymani" userId="S::sarah.soleymani@lire-et-ecrire.ch::21093998-0d32-404c-8d0f-fcb4c7fb31f1" providerId="AD" clId="Web-{8E651FAD-DC6C-1054-818B-EF9D19B2516F}" dt="2024-04-23T11:44:31.009" v="1750"/>
          <ac:picMkLst>
            <pc:docMk/>
            <pc:sldMk cId="2131597779" sldId="316"/>
            <ac:picMk id="13" creationId="{E210D8A7-135C-A16C-AADF-DCAD6191DFA0}"/>
          </ac:picMkLst>
        </pc:picChg>
      </pc:sldChg>
      <pc:sldChg chg="new del">
        <pc:chgData name="Sarah Soleymani" userId="S::sarah.soleymani@lire-et-ecrire.ch::21093998-0d32-404c-8d0f-fcb4c7fb31f1" providerId="AD" clId="Web-{8E651FAD-DC6C-1054-818B-EF9D19B2516F}" dt="2024-04-23T08:13:03.927" v="848"/>
        <pc:sldMkLst>
          <pc:docMk/>
          <pc:sldMk cId="2327098883" sldId="316"/>
        </pc:sldMkLst>
      </pc:sldChg>
      <pc:sldChg chg="addSp delSp modSp new mod ord modClrScheme chgLayout">
        <pc:chgData name="Sarah Soleymani" userId="S::sarah.soleymani@lire-et-ecrire.ch::21093998-0d32-404c-8d0f-fcb4c7fb31f1" providerId="AD" clId="Web-{8E651FAD-DC6C-1054-818B-EF9D19B2516F}" dt="2024-04-23T12:00:47.194" v="2083" actId="1076"/>
        <pc:sldMkLst>
          <pc:docMk/>
          <pc:sldMk cId="2288014854" sldId="317"/>
        </pc:sldMkLst>
        <pc:spChg chg="add del mod ord">
          <ac:chgData name="Sarah Soleymani" userId="S::sarah.soleymani@lire-et-ecrire.ch::21093998-0d32-404c-8d0f-fcb4c7fb31f1" providerId="AD" clId="Web-{8E651FAD-DC6C-1054-818B-EF9D19B2516F}" dt="2024-04-23T11:25:57.289" v="1708"/>
          <ac:spMkLst>
            <pc:docMk/>
            <pc:sldMk cId="2288014854" sldId="317"/>
            <ac:spMk id="2" creationId="{4CF9CE96-D4E8-A9D2-569E-EE8ADCDC9CEF}"/>
          </ac:spMkLst>
        </pc:spChg>
        <pc:spChg chg="del">
          <ac:chgData name="Sarah Soleymani" userId="S::sarah.soleymani@lire-et-ecrire.ch::21093998-0d32-404c-8d0f-fcb4c7fb31f1" providerId="AD" clId="Web-{8E651FAD-DC6C-1054-818B-EF9D19B2516F}" dt="2024-04-23T08:13:42.881" v="853"/>
          <ac:spMkLst>
            <pc:docMk/>
            <pc:sldMk cId="2288014854" sldId="317"/>
            <ac:spMk id="2" creationId="{A7F79715-9351-C90C-0452-37EDF2D581FE}"/>
          </ac:spMkLst>
        </pc:spChg>
        <pc:spChg chg="add del mod ord">
          <ac:chgData name="Sarah Soleymani" userId="S::sarah.soleymani@lire-et-ecrire.ch::21093998-0d32-404c-8d0f-fcb4c7fb31f1" providerId="AD" clId="Web-{8E651FAD-DC6C-1054-818B-EF9D19B2516F}" dt="2024-04-23T11:25:59.321" v="1709"/>
          <ac:spMkLst>
            <pc:docMk/>
            <pc:sldMk cId="2288014854" sldId="317"/>
            <ac:spMk id="3" creationId="{496CE5E7-C0BA-339E-DA91-7318AD7F8B13}"/>
          </ac:spMkLst>
        </pc:spChg>
        <pc:spChg chg="del">
          <ac:chgData name="Sarah Soleymani" userId="S::sarah.soleymani@lire-et-ecrire.ch::21093998-0d32-404c-8d0f-fcb4c7fb31f1" providerId="AD" clId="Web-{8E651FAD-DC6C-1054-818B-EF9D19B2516F}" dt="2024-04-23T08:13:45.288" v="854"/>
          <ac:spMkLst>
            <pc:docMk/>
            <pc:sldMk cId="2288014854" sldId="317"/>
            <ac:spMk id="3" creationId="{BEE65435-F511-E26F-FF21-3C3D421AC1F3}"/>
          </ac:spMkLst>
        </pc:spChg>
        <pc:spChg chg="add mod">
          <ac:chgData name="Sarah Soleymani" userId="S::sarah.soleymani@lire-et-ecrire.ch::21093998-0d32-404c-8d0f-fcb4c7fb31f1" providerId="AD" clId="Web-{8E651FAD-DC6C-1054-818B-EF9D19B2516F}" dt="2024-04-23T12:00:47.194" v="2083" actId="1076"/>
          <ac:spMkLst>
            <pc:docMk/>
            <pc:sldMk cId="2288014854" sldId="317"/>
            <ac:spMk id="4" creationId="{BE846AC7-4A93-D343-A35D-2EF378AD5DE2}"/>
          </ac:spMkLst>
        </pc:spChg>
        <pc:spChg chg="add mod">
          <ac:chgData name="Sarah Soleymani" userId="S::sarah.soleymani@lire-et-ecrire.ch::21093998-0d32-404c-8d0f-fcb4c7fb31f1" providerId="AD" clId="Web-{8E651FAD-DC6C-1054-818B-EF9D19B2516F}" dt="2024-04-23T12:00:09.802" v="2075" actId="1076"/>
          <ac:spMkLst>
            <pc:docMk/>
            <pc:sldMk cId="2288014854" sldId="317"/>
            <ac:spMk id="6" creationId="{FDB1FD2D-14D5-FCE6-7C25-46A78DF4EFAB}"/>
          </ac:spMkLst>
        </pc:spChg>
        <pc:spChg chg="add mod">
          <ac:chgData name="Sarah Soleymani" userId="S::sarah.soleymani@lire-et-ecrire.ch::21093998-0d32-404c-8d0f-fcb4c7fb31f1" providerId="AD" clId="Web-{8E651FAD-DC6C-1054-818B-EF9D19B2516F}" dt="2024-04-23T12:00:09.818" v="2076" actId="1076"/>
          <ac:spMkLst>
            <pc:docMk/>
            <pc:sldMk cId="2288014854" sldId="317"/>
            <ac:spMk id="8" creationId="{4896A771-6AB8-3879-DF1C-1256B0C3DDA1}"/>
          </ac:spMkLst>
        </pc:spChg>
        <pc:spChg chg="add mod">
          <ac:chgData name="Sarah Soleymani" userId="S::sarah.soleymani@lire-et-ecrire.ch::21093998-0d32-404c-8d0f-fcb4c7fb31f1" providerId="AD" clId="Web-{8E651FAD-DC6C-1054-818B-EF9D19B2516F}" dt="2024-04-23T12:00:09.833" v="2077" actId="1076"/>
          <ac:spMkLst>
            <pc:docMk/>
            <pc:sldMk cId="2288014854" sldId="317"/>
            <ac:spMk id="9" creationId="{75922F9D-A67F-422C-1FD5-3E432AAD1E90}"/>
          </ac:spMkLst>
        </pc:spChg>
        <pc:spChg chg="add del mod ord">
          <ac:chgData name="Sarah Soleymani" userId="S::sarah.soleymani@lire-et-ecrire.ch::21093998-0d32-404c-8d0f-fcb4c7fb31f1" providerId="AD" clId="Web-{8E651FAD-DC6C-1054-818B-EF9D19B2516F}" dt="2024-04-23T11:31:47.003" v="1715"/>
          <ac:spMkLst>
            <pc:docMk/>
            <pc:sldMk cId="2288014854" sldId="317"/>
            <ac:spMk id="34" creationId="{635A4147-DF73-36B7-1D6F-FF20F7C542CD}"/>
          </ac:spMkLst>
        </pc:spChg>
        <pc:spChg chg="add del mod ord">
          <ac:chgData name="Sarah Soleymani" userId="S::sarah.soleymani@lire-et-ecrire.ch::21093998-0d32-404c-8d0f-fcb4c7fb31f1" providerId="AD" clId="Web-{8E651FAD-DC6C-1054-818B-EF9D19B2516F}" dt="2024-04-23T11:31:47.003" v="1715"/>
          <ac:spMkLst>
            <pc:docMk/>
            <pc:sldMk cId="2288014854" sldId="317"/>
            <ac:spMk id="35" creationId="{072B8685-83B2-AC68-C262-C58607BCD84A}"/>
          </ac:spMkLst>
        </pc:spChg>
        <pc:spChg chg="add del mod ord">
          <ac:chgData name="Sarah Soleymani" userId="S::sarah.soleymani@lire-et-ecrire.ch::21093998-0d32-404c-8d0f-fcb4c7fb31f1" providerId="AD" clId="Web-{8E651FAD-DC6C-1054-818B-EF9D19B2516F}" dt="2024-04-23T11:51:05.880" v="1839"/>
          <ac:spMkLst>
            <pc:docMk/>
            <pc:sldMk cId="2288014854" sldId="317"/>
            <ac:spMk id="39" creationId="{B2BA31D1-80D7-9896-B977-AE8D7F33208A}"/>
          </ac:spMkLst>
        </pc:spChg>
        <pc:spChg chg="add del mod ord">
          <ac:chgData name="Sarah Soleymani" userId="S::sarah.soleymani@lire-et-ecrire.ch::21093998-0d32-404c-8d0f-fcb4c7fb31f1" providerId="AD" clId="Web-{8E651FAD-DC6C-1054-818B-EF9D19B2516F}" dt="2024-04-23T11:51:09.286" v="1840"/>
          <ac:spMkLst>
            <pc:docMk/>
            <pc:sldMk cId="2288014854" sldId="317"/>
            <ac:spMk id="40" creationId="{4428D65D-0009-8604-9B9C-8C3A320FB71C}"/>
          </ac:spMkLst>
        </pc:spChg>
        <pc:grpChg chg="add del mod">
          <ac:chgData name="Sarah Soleymani" userId="S::sarah.soleymani@lire-et-ecrire.ch::21093998-0d32-404c-8d0f-fcb4c7fb31f1" providerId="AD" clId="Web-{8E651FAD-DC6C-1054-818B-EF9D19B2516F}" dt="2024-04-23T11:36:21.604" v="1717"/>
          <ac:grpSpMkLst>
            <pc:docMk/>
            <pc:sldMk cId="2288014854" sldId="317"/>
            <ac:grpSpMk id="5" creationId="{86BA78B2-0220-2A72-348E-76542F6EB623}"/>
          </ac:grpSpMkLst>
        </pc:grpChg>
        <pc:grpChg chg="add del mod">
          <ac:chgData name="Sarah Soleymani" userId="S::sarah.soleymani@lire-et-ecrire.ch::21093998-0d32-404c-8d0f-fcb4c7fb31f1" providerId="AD" clId="Web-{8E651FAD-DC6C-1054-818B-EF9D19B2516F}" dt="2024-04-23T11:36:46.121" v="1723"/>
          <ac:grpSpMkLst>
            <pc:docMk/>
            <pc:sldMk cId="2288014854" sldId="317"/>
            <ac:grpSpMk id="7" creationId="{C7888F54-7C48-682F-1F36-7E939EEAA1BA}"/>
          </ac:grpSpMkLst>
        </pc:grpChg>
        <pc:grpChg chg="add del mod">
          <ac:chgData name="Sarah Soleymani" userId="S::sarah.soleymani@lire-et-ecrire.ch::21093998-0d32-404c-8d0f-fcb4c7fb31f1" providerId="AD" clId="Web-{8E651FAD-DC6C-1054-818B-EF9D19B2516F}" dt="2024-04-23T11:36:47.214" v="1724"/>
          <ac:grpSpMkLst>
            <pc:docMk/>
            <pc:sldMk cId="2288014854" sldId="317"/>
            <ac:grpSpMk id="10" creationId="{EA89DA63-6389-B360-6BFA-F8D14E6B6D53}"/>
          </ac:grpSpMkLst>
        </pc:grpChg>
        <pc:picChg chg="add">
          <ac:chgData name="Sarah Soleymani" userId="S::sarah.soleymani@lire-et-ecrire.ch::21093998-0d32-404c-8d0f-fcb4c7fb31f1" providerId="AD" clId="Web-{8E651FAD-DC6C-1054-818B-EF9D19B2516F}" dt="2024-04-23T08:14:15.273" v="855"/>
          <ac:picMkLst>
            <pc:docMk/>
            <pc:sldMk cId="2288014854" sldId="317"/>
            <ac:picMk id="11" creationId="{00038554-F231-C73B-7132-385CA0C76064}"/>
          </ac:picMkLst>
        </pc:picChg>
        <pc:picChg chg="add">
          <ac:chgData name="Sarah Soleymani" userId="S::sarah.soleymani@lire-et-ecrire.ch::21093998-0d32-404c-8d0f-fcb4c7fb31f1" providerId="AD" clId="Web-{8E651FAD-DC6C-1054-818B-EF9D19B2516F}" dt="2024-04-23T08:14:15.273" v="855"/>
          <ac:picMkLst>
            <pc:docMk/>
            <pc:sldMk cId="2288014854" sldId="317"/>
            <ac:picMk id="12" creationId="{09C230A8-6161-793F-08B8-803B10F0DC36}"/>
          </ac:picMkLst>
        </pc:picChg>
        <pc:picChg chg="add">
          <ac:chgData name="Sarah Soleymani" userId="S::sarah.soleymani@lire-et-ecrire.ch::21093998-0d32-404c-8d0f-fcb4c7fb31f1" providerId="AD" clId="Web-{8E651FAD-DC6C-1054-818B-EF9D19B2516F}" dt="2024-04-23T08:14:15.273" v="855"/>
          <ac:picMkLst>
            <pc:docMk/>
            <pc:sldMk cId="2288014854" sldId="317"/>
            <ac:picMk id="13" creationId="{F9495480-FAB6-09EE-B8CE-557EF5C95B2C}"/>
          </ac:picMkLst>
        </pc:picChg>
        <pc:picChg chg="add">
          <ac:chgData name="Sarah Soleymani" userId="S::sarah.soleymani@lire-et-ecrire.ch::21093998-0d32-404c-8d0f-fcb4c7fb31f1" providerId="AD" clId="Web-{8E651FAD-DC6C-1054-818B-EF9D19B2516F}" dt="2024-04-23T08:14:15.273" v="855"/>
          <ac:picMkLst>
            <pc:docMk/>
            <pc:sldMk cId="2288014854" sldId="317"/>
            <ac:picMk id="14" creationId="{6B337B81-4CE3-612D-7E2A-95E4AA601905}"/>
          </ac:picMkLst>
        </pc:picChg>
        <pc:picChg chg="add">
          <ac:chgData name="Sarah Soleymani" userId="S::sarah.soleymani@lire-et-ecrire.ch::21093998-0d32-404c-8d0f-fcb4c7fb31f1" providerId="AD" clId="Web-{8E651FAD-DC6C-1054-818B-EF9D19B2516F}" dt="2024-04-23T08:14:15.273" v="855"/>
          <ac:picMkLst>
            <pc:docMk/>
            <pc:sldMk cId="2288014854" sldId="317"/>
            <ac:picMk id="15" creationId="{F3DDA6CD-4A0B-5697-7F35-FBA928ECEC93}"/>
          </ac:picMkLst>
        </pc:picChg>
        <pc:picChg chg="add">
          <ac:chgData name="Sarah Soleymani" userId="S::sarah.soleymani@lire-et-ecrire.ch::21093998-0d32-404c-8d0f-fcb4c7fb31f1" providerId="AD" clId="Web-{8E651FAD-DC6C-1054-818B-EF9D19B2516F}" dt="2024-04-23T08:14:15.273" v="855"/>
          <ac:picMkLst>
            <pc:docMk/>
            <pc:sldMk cId="2288014854" sldId="317"/>
            <ac:picMk id="16" creationId="{B6D661B6-5A4D-034D-A6D8-01FC802CE7BB}"/>
          </ac:picMkLst>
        </pc:picChg>
        <pc:picChg chg="add">
          <ac:chgData name="Sarah Soleymani" userId="S::sarah.soleymani@lire-et-ecrire.ch::21093998-0d32-404c-8d0f-fcb4c7fb31f1" providerId="AD" clId="Web-{8E651FAD-DC6C-1054-818B-EF9D19B2516F}" dt="2024-04-23T08:14:15.273" v="855"/>
          <ac:picMkLst>
            <pc:docMk/>
            <pc:sldMk cId="2288014854" sldId="317"/>
            <ac:picMk id="17" creationId="{1B5BE680-FA5D-41C4-4D0C-67B0AC38BE1A}"/>
          </ac:picMkLst>
        </pc:picChg>
        <pc:picChg chg="add">
          <ac:chgData name="Sarah Soleymani" userId="S::sarah.soleymani@lire-et-ecrire.ch::21093998-0d32-404c-8d0f-fcb4c7fb31f1" providerId="AD" clId="Web-{8E651FAD-DC6C-1054-818B-EF9D19B2516F}" dt="2024-04-23T08:14:15.273" v="855"/>
          <ac:picMkLst>
            <pc:docMk/>
            <pc:sldMk cId="2288014854" sldId="317"/>
            <ac:picMk id="18" creationId="{9846BF96-784C-B186-B0C4-7B2B0F45E25F}"/>
          </ac:picMkLst>
        </pc:picChg>
        <pc:picChg chg="add">
          <ac:chgData name="Sarah Soleymani" userId="S::sarah.soleymani@lire-et-ecrire.ch::21093998-0d32-404c-8d0f-fcb4c7fb31f1" providerId="AD" clId="Web-{8E651FAD-DC6C-1054-818B-EF9D19B2516F}" dt="2024-04-23T08:14:15.273" v="855"/>
          <ac:picMkLst>
            <pc:docMk/>
            <pc:sldMk cId="2288014854" sldId="317"/>
            <ac:picMk id="19" creationId="{81856121-CEB1-CC7F-6939-A1B304616D96}"/>
          </ac:picMkLst>
        </pc:picChg>
        <pc:picChg chg="add">
          <ac:chgData name="Sarah Soleymani" userId="S::sarah.soleymani@lire-et-ecrire.ch::21093998-0d32-404c-8d0f-fcb4c7fb31f1" providerId="AD" clId="Web-{8E651FAD-DC6C-1054-818B-EF9D19B2516F}" dt="2024-04-23T08:14:15.273" v="855"/>
          <ac:picMkLst>
            <pc:docMk/>
            <pc:sldMk cId="2288014854" sldId="317"/>
            <ac:picMk id="20" creationId="{8F4BE614-7C66-9E30-04A6-1A8C2DDCF7BB}"/>
          </ac:picMkLst>
        </pc:picChg>
        <pc:picChg chg="add">
          <ac:chgData name="Sarah Soleymani" userId="S::sarah.soleymani@lire-et-ecrire.ch::21093998-0d32-404c-8d0f-fcb4c7fb31f1" providerId="AD" clId="Web-{8E651FAD-DC6C-1054-818B-EF9D19B2516F}" dt="2024-04-23T08:14:15.273" v="855"/>
          <ac:picMkLst>
            <pc:docMk/>
            <pc:sldMk cId="2288014854" sldId="317"/>
            <ac:picMk id="21" creationId="{5C0CF993-0732-D5D9-A07F-6FEF3CE0B818}"/>
          </ac:picMkLst>
        </pc:picChg>
        <pc:picChg chg="add">
          <ac:chgData name="Sarah Soleymani" userId="S::sarah.soleymani@lire-et-ecrire.ch::21093998-0d32-404c-8d0f-fcb4c7fb31f1" providerId="AD" clId="Web-{8E651FAD-DC6C-1054-818B-EF9D19B2516F}" dt="2024-04-23T08:14:15.273" v="855"/>
          <ac:picMkLst>
            <pc:docMk/>
            <pc:sldMk cId="2288014854" sldId="317"/>
            <ac:picMk id="22" creationId="{A6F96853-C462-F39C-FFCC-767C291CF1E8}"/>
          </ac:picMkLst>
        </pc:picChg>
        <pc:picChg chg="add">
          <ac:chgData name="Sarah Soleymani" userId="S::sarah.soleymani@lire-et-ecrire.ch::21093998-0d32-404c-8d0f-fcb4c7fb31f1" providerId="AD" clId="Web-{8E651FAD-DC6C-1054-818B-EF9D19B2516F}" dt="2024-04-23T08:14:15.273" v="855"/>
          <ac:picMkLst>
            <pc:docMk/>
            <pc:sldMk cId="2288014854" sldId="317"/>
            <ac:picMk id="23" creationId="{BFDDD2B4-0416-C6C7-872B-6142DCB43D8F}"/>
          </ac:picMkLst>
        </pc:picChg>
        <pc:picChg chg="add">
          <ac:chgData name="Sarah Soleymani" userId="S::sarah.soleymani@lire-et-ecrire.ch::21093998-0d32-404c-8d0f-fcb4c7fb31f1" providerId="AD" clId="Web-{8E651FAD-DC6C-1054-818B-EF9D19B2516F}" dt="2024-04-23T08:14:15.273" v="855"/>
          <ac:picMkLst>
            <pc:docMk/>
            <pc:sldMk cId="2288014854" sldId="317"/>
            <ac:picMk id="24" creationId="{74B55A74-BB01-6F52-B565-2D4199F3A52A}"/>
          </ac:picMkLst>
        </pc:picChg>
        <pc:picChg chg="add">
          <ac:chgData name="Sarah Soleymani" userId="S::sarah.soleymani@lire-et-ecrire.ch::21093998-0d32-404c-8d0f-fcb4c7fb31f1" providerId="AD" clId="Web-{8E651FAD-DC6C-1054-818B-EF9D19B2516F}" dt="2024-04-23T08:14:15.273" v="855"/>
          <ac:picMkLst>
            <pc:docMk/>
            <pc:sldMk cId="2288014854" sldId="317"/>
            <ac:picMk id="25" creationId="{7A8DECAC-134A-D2EF-CB68-2F56E082741A}"/>
          </ac:picMkLst>
        </pc:picChg>
        <pc:picChg chg="add">
          <ac:chgData name="Sarah Soleymani" userId="S::sarah.soleymani@lire-et-ecrire.ch::21093998-0d32-404c-8d0f-fcb4c7fb31f1" providerId="AD" clId="Web-{8E651FAD-DC6C-1054-818B-EF9D19B2516F}" dt="2024-04-23T08:14:15.273" v="855"/>
          <ac:picMkLst>
            <pc:docMk/>
            <pc:sldMk cId="2288014854" sldId="317"/>
            <ac:picMk id="26" creationId="{62C5D467-9A3E-191E-51EB-64A9C6F68BE5}"/>
          </ac:picMkLst>
        </pc:picChg>
        <pc:picChg chg="add">
          <ac:chgData name="Sarah Soleymani" userId="S::sarah.soleymani@lire-et-ecrire.ch::21093998-0d32-404c-8d0f-fcb4c7fb31f1" providerId="AD" clId="Web-{8E651FAD-DC6C-1054-818B-EF9D19B2516F}" dt="2024-04-23T08:14:15.273" v="855"/>
          <ac:picMkLst>
            <pc:docMk/>
            <pc:sldMk cId="2288014854" sldId="317"/>
            <ac:picMk id="27" creationId="{E7FF5665-8F86-772F-AAA1-C051690035F9}"/>
          </ac:picMkLst>
        </pc:picChg>
        <pc:picChg chg="add mod topLvl">
          <ac:chgData name="Sarah Soleymani" userId="S::sarah.soleymani@lire-et-ecrire.ch::21093998-0d32-404c-8d0f-fcb4c7fb31f1" providerId="AD" clId="Web-{8E651FAD-DC6C-1054-818B-EF9D19B2516F}" dt="2024-04-23T08:20:54.395" v="912"/>
          <ac:picMkLst>
            <pc:docMk/>
            <pc:sldMk cId="2288014854" sldId="317"/>
            <ac:picMk id="28" creationId="{94442CD5-C591-F3AC-DD1B-985FF9DA5967}"/>
          </ac:picMkLst>
        </pc:picChg>
        <pc:picChg chg="add mod topLvl">
          <ac:chgData name="Sarah Soleymani" userId="S::sarah.soleymani@lire-et-ecrire.ch::21093998-0d32-404c-8d0f-fcb4c7fb31f1" providerId="AD" clId="Web-{8E651FAD-DC6C-1054-818B-EF9D19B2516F}" dt="2024-04-23T08:20:54.395" v="912"/>
          <ac:picMkLst>
            <pc:docMk/>
            <pc:sldMk cId="2288014854" sldId="317"/>
            <ac:picMk id="29" creationId="{B35FFE9B-B8F1-2401-4CF3-D6F181C8D2BE}"/>
          </ac:picMkLst>
        </pc:picChg>
        <pc:picChg chg="add mod topLvl">
          <ac:chgData name="Sarah Soleymani" userId="S::sarah.soleymani@lire-et-ecrire.ch::21093998-0d32-404c-8d0f-fcb4c7fb31f1" providerId="AD" clId="Web-{8E651FAD-DC6C-1054-818B-EF9D19B2516F}" dt="2024-04-23T08:20:54.395" v="912"/>
          <ac:picMkLst>
            <pc:docMk/>
            <pc:sldMk cId="2288014854" sldId="317"/>
            <ac:picMk id="30" creationId="{A70504A7-F8D3-F689-07ED-746ED042B3D8}"/>
          </ac:picMkLst>
        </pc:picChg>
        <pc:picChg chg="add mod topLvl">
          <ac:chgData name="Sarah Soleymani" userId="S::sarah.soleymani@lire-et-ecrire.ch::21093998-0d32-404c-8d0f-fcb4c7fb31f1" providerId="AD" clId="Web-{8E651FAD-DC6C-1054-818B-EF9D19B2516F}" dt="2024-04-23T08:20:54.395" v="912"/>
          <ac:picMkLst>
            <pc:docMk/>
            <pc:sldMk cId="2288014854" sldId="317"/>
            <ac:picMk id="31" creationId="{95E0835F-196E-E5BC-FC78-6514E7F4DBE9}"/>
          </ac:picMkLst>
        </pc:picChg>
        <pc:picChg chg="add mod topLvl">
          <ac:chgData name="Sarah Soleymani" userId="S::sarah.soleymani@lire-et-ecrire.ch::21093998-0d32-404c-8d0f-fcb4c7fb31f1" providerId="AD" clId="Web-{8E651FAD-DC6C-1054-818B-EF9D19B2516F}" dt="2024-04-23T08:20:54.395" v="912"/>
          <ac:picMkLst>
            <pc:docMk/>
            <pc:sldMk cId="2288014854" sldId="317"/>
            <ac:picMk id="32" creationId="{CB708447-5725-5345-BBD6-979AB586A114}"/>
          </ac:picMkLst>
        </pc:picChg>
        <pc:picChg chg="add mod topLvl">
          <ac:chgData name="Sarah Soleymani" userId="S::sarah.soleymani@lire-et-ecrire.ch::21093998-0d32-404c-8d0f-fcb4c7fb31f1" providerId="AD" clId="Web-{8E651FAD-DC6C-1054-818B-EF9D19B2516F}" dt="2024-04-23T08:20:54.395" v="912"/>
          <ac:picMkLst>
            <pc:docMk/>
            <pc:sldMk cId="2288014854" sldId="317"/>
            <ac:picMk id="33" creationId="{1F7DFC26-719A-6315-A921-1A28FF3B5725}"/>
          </ac:picMkLst>
        </pc:picChg>
        <pc:picChg chg="add mod">
          <ac:chgData name="Sarah Soleymani" userId="S::sarah.soleymani@lire-et-ecrire.ch::21093998-0d32-404c-8d0f-fcb4c7fb31f1" providerId="AD" clId="Web-{8E651FAD-DC6C-1054-818B-EF9D19B2516F}" dt="2024-04-23T12:00:09.850" v="2078" actId="1076"/>
          <ac:picMkLst>
            <pc:docMk/>
            <pc:sldMk cId="2288014854" sldId="317"/>
            <ac:picMk id="36" creationId="{82888F03-73D9-22D9-DAE9-F2450F4A116C}"/>
          </ac:picMkLst>
        </pc:picChg>
        <pc:picChg chg="add mod">
          <ac:chgData name="Sarah Soleymani" userId="S::sarah.soleymani@lire-et-ecrire.ch::21093998-0d32-404c-8d0f-fcb4c7fb31f1" providerId="AD" clId="Web-{8E651FAD-DC6C-1054-818B-EF9D19B2516F}" dt="2024-04-23T12:00:09.865" v="2079" actId="1076"/>
          <ac:picMkLst>
            <pc:docMk/>
            <pc:sldMk cId="2288014854" sldId="317"/>
            <ac:picMk id="37" creationId="{BDAAD408-107C-835C-B292-2FF17106A491}"/>
          </ac:picMkLst>
        </pc:picChg>
        <pc:picChg chg="add mod">
          <ac:chgData name="Sarah Soleymani" userId="S::sarah.soleymani@lire-et-ecrire.ch::21093998-0d32-404c-8d0f-fcb4c7fb31f1" providerId="AD" clId="Web-{8E651FAD-DC6C-1054-818B-EF9D19B2516F}" dt="2024-04-23T12:00:09.865" v="2080" actId="1076"/>
          <ac:picMkLst>
            <pc:docMk/>
            <pc:sldMk cId="2288014854" sldId="317"/>
            <ac:picMk id="38" creationId="{1FD777C9-79CB-F96D-836E-3384A8370A78}"/>
          </ac:picMkLst>
        </pc:picChg>
      </pc:sldChg>
      <pc:sldChg chg="new del">
        <pc:chgData name="Sarah Soleymani" userId="S::sarah.soleymani@lire-et-ecrire.ch::21093998-0d32-404c-8d0f-fcb4c7fb31f1" providerId="AD" clId="Web-{8E651FAD-DC6C-1054-818B-EF9D19B2516F}" dt="2024-04-23T08:13:16.959" v="850"/>
        <pc:sldMkLst>
          <pc:docMk/>
          <pc:sldMk cId="2912092041" sldId="317"/>
        </pc:sldMkLst>
      </pc:sldChg>
      <pc:sldChg chg="modSp new ord">
        <pc:chgData name="Sarah Soleymani" userId="S::sarah.soleymani@lire-et-ecrire.ch::21093998-0d32-404c-8d0f-fcb4c7fb31f1" providerId="AD" clId="Web-{8E651FAD-DC6C-1054-818B-EF9D19B2516F}" dt="2024-04-23T12:10:30.773" v="2260" actId="20577"/>
        <pc:sldMkLst>
          <pc:docMk/>
          <pc:sldMk cId="1621835602" sldId="318"/>
        </pc:sldMkLst>
        <pc:spChg chg="mod">
          <ac:chgData name="Sarah Soleymani" userId="S::sarah.soleymani@lire-et-ecrire.ch::21093998-0d32-404c-8d0f-fcb4c7fb31f1" providerId="AD" clId="Web-{8E651FAD-DC6C-1054-818B-EF9D19B2516F}" dt="2024-04-23T08:17:38.780" v="889" actId="20577"/>
          <ac:spMkLst>
            <pc:docMk/>
            <pc:sldMk cId="1621835602" sldId="318"/>
            <ac:spMk id="2" creationId="{FF9EFF9F-9C36-4A62-A6A9-67300BDDE3A3}"/>
          </ac:spMkLst>
        </pc:spChg>
        <pc:spChg chg="mod">
          <ac:chgData name="Sarah Soleymani" userId="S::sarah.soleymani@lire-et-ecrire.ch::21093998-0d32-404c-8d0f-fcb4c7fb31f1" providerId="AD" clId="Web-{8E651FAD-DC6C-1054-818B-EF9D19B2516F}" dt="2024-04-23T08:21:13.693" v="913" actId="20577"/>
          <ac:spMkLst>
            <pc:docMk/>
            <pc:sldMk cId="1621835602" sldId="318"/>
            <ac:spMk id="3" creationId="{15BC7B6D-E4CF-DC70-3216-84606BE5FEA3}"/>
          </ac:spMkLst>
        </pc:spChg>
        <pc:spChg chg="mod">
          <ac:chgData name="Sarah Soleymani" userId="S::sarah.soleymani@lire-et-ecrire.ch::21093998-0d32-404c-8d0f-fcb4c7fb31f1" providerId="AD" clId="Web-{8E651FAD-DC6C-1054-818B-EF9D19B2516F}" dt="2024-04-23T12:10:30.773" v="2260" actId="20577"/>
          <ac:spMkLst>
            <pc:docMk/>
            <pc:sldMk cId="1621835602" sldId="318"/>
            <ac:spMk id="4" creationId="{F9DAB3C8-091A-C723-8F8D-8071E16F55C7}"/>
          </ac:spMkLst>
        </pc:spChg>
      </pc:sldChg>
      <pc:sldChg chg="modSp ord">
        <pc:chgData name="Sarah Soleymani" userId="S::sarah.soleymani@lire-et-ecrire.ch::21093998-0d32-404c-8d0f-fcb4c7fb31f1" providerId="AD" clId="Web-{8E651FAD-DC6C-1054-818B-EF9D19B2516F}" dt="2024-04-23T12:08:46.614" v="2245" actId="1076"/>
        <pc:sldMkLst>
          <pc:docMk/>
          <pc:sldMk cId="1144782168" sldId="319"/>
        </pc:sldMkLst>
        <pc:spChg chg="mod">
          <ac:chgData name="Sarah Soleymani" userId="S::sarah.soleymani@lire-et-ecrire.ch::21093998-0d32-404c-8d0f-fcb4c7fb31f1" providerId="AD" clId="Web-{8E651FAD-DC6C-1054-818B-EF9D19B2516F}" dt="2024-04-23T12:08:46.614" v="2245" actId="1076"/>
          <ac:spMkLst>
            <pc:docMk/>
            <pc:sldMk cId="1144782168" sldId="319"/>
            <ac:spMk id="3" creationId="{23721947-5ABB-F0BF-30DA-941457CF200F}"/>
          </ac:spMkLst>
        </pc:spChg>
        <pc:spChg chg="mod">
          <ac:chgData name="Sarah Soleymani" userId="S::sarah.soleymani@lire-et-ecrire.ch::21093998-0d32-404c-8d0f-fcb4c7fb31f1" providerId="AD" clId="Web-{8E651FAD-DC6C-1054-818B-EF9D19B2516F}" dt="2024-04-23T12:06:25.501" v="2144" actId="1076"/>
          <ac:spMkLst>
            <pc:docMk/>
            <pc:sldMk cId="1144782168" sldId="319"/>
            <ac:spMk id="4" creationId="{033FF7E5-A770-4A04-FD1F-24AE013FAD24}"/>
          </ac:spMkLst>
        </pc:spChg>
        <pc:spChg chg="mod">
          <ac:chgData name="Sarah Soleymani" userId="S::sarah.soleymani@lire-et-ecrire.ch::21093998-0d32-404c-8d0f-fcb4c7fb31f1" providerId="AD" clId="Web-{8E651FAD-DC6C-1054-818B-EF9D19B2516F}" dt="2024-04-23T12:08:37.286" v="2244" actId="20577"/>
          <ac:spMkLst>
            <pc:docMk/>
            <pc:sldMk cId="1144782168" sldId="319"/>
            <ac:spMk id="8" creationId="{5DF848AF-4A92-9F45-F2E3-D531869A950C}"/>
          </ac:spMkLst>
        </pc:spChg>
        <pc:spChg chg="mod">
          <ac:chgData name="Sarah Soleymani" userId="S::sarah.soleymani@lire-et-ecrire.ch::21093998-0d32-404c-8d0f-fcb4c7fb31f1" providerId="AD" clId="Web-{8E651FAD-DC6C-1054-818B-EF9D19B2516F}" dt="2024-04-23T12:06:25.532" v="2145" actId="1076"/>
          <ac:spMkLst>
            <pc:docMk/>
            <pc:sldMk cId="1144782168" sldId="319"/>
            <ac:spMk id="9" creationId="{B2DDFAD6-0E2F-FE6D-182F-FD1E050888C5}"/>
          </ac:spMkLst>
        </pc:spChg>
      </pc:sldChg>
      <pc:sldChg chg="modSp new del">
        <pc:chgData name="Sarah Soleymani" userId="S::sarah.soleymani@lire-et-ecrire.ch::21093998-0d32-404c-8d0f-fcb4c7fb31f1" providerId="AD" clId="Web-{8E651FAD-DC6C-1054-818B-EF9D19B2516F}" dt="2024-04-23T08:47:26.772" v="953"/>
        <pc:sldMkLst>
          <pc:docMk/>
          <pc:sldMk cId="613445415" sldId="321"/>
        </pc:sldMkLst>
        <pc:spChg chg="mod">
          <ac:chgData name="Sarah Soleymani" userId="S::sarah.soleymani@lire-et-ecrire.ch::21093998-0d32-404c-8d0f-fcb4c7fb31f1" providerId="AD" clId="Web-{8E651FAD-DC6C-1054-818B-EF9D19B2516F}" dt="2024-04-23T08:47:24.928" v="952" actId="20577"/>
          <ac:spMkLst>
            <pc:docMk/>
            <pc:sldMk cId="613445415" sldId="321"/>
            <ac:spMk id="3" creationId="{D5571877-B6CB-6820-E412-DE3745D50E0A}"/>
          </ac:spMkLst>
        </pc:spChg>
      </pc:sldChg>
      <pc:sldChg chg="addSp delSp modSp mod modClrScheme chgLayout">
        <pc:chgData name="Sarah Soleymani" userId="S::sarah.soleymani@lire-et-ecrire.ch::21093998-0d32-404c-8d0f-fcb4c7fb31f1" providerId="AD" clId="Web-{8E651FAD-DC6C-1054-818B-EF9D19B2516F}" dt="2024-04-23T12:17:11.613" v="2290" actId="1076"/>
        <pc:sldMkLst>
          <pc:docMk/>
          <pc:sldMk cId="3711282216" sldId="322"/>
        </pc:sldMkLst>
        <pc:spChg chg="mod ord">
          <ac:chgData name="Sarah Soleymani" userId="S::sarah.soleymani@lire-et-ecrire.ch::21093998-0d32-404c-8d0f-fcb4c7fb31f1" providerId="AD" clId="Web-{8E651FAD-DC6C-1054-818B-EF9D19B2516F}" dt="2024-04-23T12:11:42.603" v="2261"/>
          <ac:spMkLst>
            <pc:docMk/>
            <pc:sldMk cId="3711282216" sldId="322"/>
            <ac:spMk id="2" creationId="{FCE2298F-AF2D-508E-20FC-B43D80034B55}"/>
          </ac:spMkLst>
        </pc:spChg>
        <pc:spChg chg="mod ord">
          <ac:chgData name="Sarah Soleymani" userId="S::sarah.soleymani@lire-et-ecrire.ch::21093998-0d32-404c-8d0f-fcb4c7fb31f1" providerId="AD" clId="Web-{8E651FAD-DC6C-1054-818B-EF9D19B2516F}" dt="2024-04-23T12:11:42.603" v="2261"/>
          <ac:spMkLst>
            <pc:docMk/>
            <pc:sldMk cId="3711282216" sldId="322"/>
            <ac:spMk id="3" creationId="{57F7219F-FBCE-E8DE-748B-465BF88C83BE}"/>
          </ac:spMkLst>
        </pc:spChg>
        <pc:spChg chg="mod">
          <ac:chgData name="Sarah Soleymani" userId="S::sarah.soleymani@lire-et-ecrire.ch::21093998-0d32-404c-8d0f-fcb4c7fb31f1" providerId="AD" clId="Web-{8E651FAD-DC6C-1054-818B-EF9D19B2516F}" dt="2024-04-23T12:17:11.613" v="2290" actId="1076"/>
          <ac:spMkLst>
            <pc:docMk/>
            <pc:sldMk cId="3711282216" sldId="322"/>
            <ac:spMk id="6" creationId="{318BF55C-B13D-F33B-AF93-8CC35ADB57F1}"/>
          </ac:spMkLst>
        </pc:spChg>
        <pc:picChg chg="add mod">
          <ac:chgData name="Sarah Soleymani" userId="S::sarah.soleymani@lire-et-ecrire.ch::21093998-0d32-404c-8d0f-fcb4c7fb31f1" providerId="AD" clId="Web-{8E651FAD-DC6C-1054-818B-EF9D19B2516F}" dt="2024-04-23T12:17:05.878" v="2289" actId="1076"/>
          <ac:picMkLst>
            <pc:docMk/>
            <pc:sldMk cId="3711282216" sldId="322"/>
            <ac:picMk id="4" creationId="{396F9939-03A7-FB64-F8B8-D1C9F9919EA0}"/>
          </ac:picMkLst>
        </pc:picChg>
        <pc:picChg chg="del mod">
          <ac:chgData name="Sarah Soleymani" userId="S::sarah.soleymani@lire-et-ecrire.ch::21093998-0d32-404c-8d0f-fcb4c7fb31f1" providerId="AD" clId="Web-{8E651FAD-DC6C-1054-818B-EF9D19B2516F}" dt="2024-04-23T12:14:30.483" v="2272"/>
          <ac:picMkLst>
            <pc:docMk/>
            <pc:sldMk cId="3711282216" sldId="322"/>
            <ac:picMk id="7" creationId="{4A70E828-1140-6CE3-DA77-0F6582F2D983}"/>
          </ac:picMkLst>
        </pc:picChg>
      </pc:sldChg>
      <pc:sldChg chg="addSp delSp modSp add mod replId modClrScheme chgLayout">
        <pc:chgData name="Sarah Soleymani" userId="S::sarah.soleymani@lire-et-ecrire.ch::21093998-0d32-404c-8d0f-fcb4c7fb31f1" providerId="AD" clId="Web-{8E651FAD-DC6C-1054-818B-EF9D19B2516F}" dt="2024-04-23T12:02:01.805" v="2095" actId="1076"/>
        <pc:sldMkLst>
          <pc:docMk/>
          <pc:sldMk cId="3749648111" sldId="323"/>
        </pc:sldMkLst>
        <pc:spChg chg="add del mod ord">
          <ac:chgData name="Sarah Soleymani" userId="S::sarah.soleymani@lire-et-ecrire.ch::21093998-0d32-404c-8d0f-fcb4c7fb31f1" providerId="AD" clId="Web-{8E651FAD-DC6C-1054-818B-EF9D19B2516F}" dt="2024-04-23T11:23:06.628" v="1692"/>
          <ac:spMkLst>
            <pc:docMk/>
            <pc:sldMk cId="3749648111" sldId="323"/>
            <ac:spMk id="2" creationId="{7AD12F15-09A3-FA2B-8607-7A6B600EFC7A}"/>
          </ac:spMkLst>
        </pc:spChg>
        <pc:spChg chg="mod ord">
          <ac:chgData name="Sarah Soleymani" userId="S::sarah.soleymani@lire-et-ecrire.ch::21093998-0d32-404c-8d0f-fcb4c7fb31f1" providerId="AD" clId="Web-{8E651FAD-DC6C-1054-818B-EF9D19B2516F}" dt="2024-04-23T12:02:01.805" v="2095" actId="1076"/>
          <ac:spMkLst>
            <pc:docMk/>
            <pc:sldMk cId="3749648111" sldId="323"/>
            <ac:spMk id="16" creationId="{00000000-0000-0000-0000-000000000000}"/>
          </ac:spMkLst>
        </pc:spChg>
        <pc:picChg chg="add del mod">
          <ac:chgData name="Sarah Soleymani" userId="S::sarah.soleymani@lire-et-ecrire.ch::21093998-0d32-404c-8d0f-fcb4c7fb31f1" providerId="AD" clId="Web-{8E651FAD-DC6C-1054-818B-EF9D19B2516F}" dt="2024-04-23T08:59:56.296" v="1053"/>
          <ac:picMkLst>
            <pc:docMk/>
            <pc:sldMk cId="3749648111" sldId="323"/>
            <ac:picMk id="2" creationId="{506DFBDF-8309-F3B1-26A4-134663AAA9FB}"/>
          </ac:picMkLst>
        </pc:picChg>
        <pc:picChg chg="add mod">
          <ac:chgData name="Sarah Soleymani" userId="S::sarah.soleymani@lire-et-ecrire.ch::21093998-0d32-404c-8d0f-fcb4c7fb31f1" providerId="AD" clId="Web-{8E651FAD-DC6C-1054-818B-EF9D19B2516F}" dt="2024-04-23T11:54:05.323" v="1947" actId="14100"/>
          <ac:picMkLst>
            <pc:docMk/>
            <pc:sldMk cId="3749648111" sldId="323"/>
            <ac:picMk id="3" creationId="{CD8698F2-E6AB-D740-763D-FC336FD39DC1}"/>
          </ac:picMkLst>
        </pc:picChg>
        <pc:picChg chg="del">
          <ac:chgData name="Sarah Soleymani" userId="S::sarah.soleymani@lire-et-ecrire.ch::21093998-0d32-404c-8d0f-fcb4c7fb31f1" providerId="AD" clId="Web-{8E651FAD-DC6C-1054-818B-EF9D19B2516F}" dt="2024-04-23T08:50:16.347" v="962"/>
          <ac:picMkLst>
            <pc:docMk/>
            <pc:sldMk cId="3749648111" sldId="323"/>
            <ac:picMk id="5" creationId="{6C04F2F7-79F9-69DC-F88B-03C5AF866EB5}"/>
          </ac:picMkLst>
        </pc:picChg>
      </pc:sldChg>
      <pc:sldChg chg="modSp">
        <pc:chgData name="Sarah Soleymani" userId="S::sarah.soleymani@lire-et-ecrire.ch::21093998-0d32-404c-8d0f-fcb4c7fb31f1" providerId="AD" clId="Web-{8E651FAD-DC6C-1054-818B-EF9D19B2516F}" dt="2024-04-23T12:17:30.270" v="2294" actId="20577"/>
        <pc:sldMkLst>
          <pc:docMk/>
          <pc:sldMk cId="317130814" sldId="324"/>
        </pc:sldMkLst>
        <pc:spChg chg="mod">
          <ac:chgData name="Sarah Soleymani" userId="S::sarah.soleymani@lire-et-ecrire.ch::21093998-0d32-404c-8d0f-fcb4c7fb31f1" providerId="AD" clId="Web-{8E651FAD-DC6C-1054-818B-EF9D19B2516F}" dt="2024-04-23T12:17:30.270" v="2294" actId="20577"/>
          <ac:spMkLst>
            <pc:docMk/>
            <pc:sldMk cId="317130814" sldId="324"/>
            <ac:spMk id="6" creationId="{9A028B99-BCB5-926A-4F23-888EF83FA574}"/>
          </ac:spMkLst>
        </pc:spChg>
      </pc:sldChg>
      <pc:sldChg chg="addSp delSp modSp add replId">
        <pc:chgData name="Sarah Soleymani" userId="S::sarah.soleymani@lire-et-ecrire.ch::21093998-0d32-404c-8d0f-fcb4c7fb31f1" providerId="AD" clId="Web-{8E651FAD-DC6C-1054-818B-EF9D19B2516F}" dt="2024-04-23T10:38:12.220" v="1372" actId="1076"/>
        <pc:sldMkLst>
          <pc:docMk/>
          <pc:sldMk cId="4253041092" sldId="326"/>
        </pc:sldMkLst>
        <pc:spChg chg="mod">
          <ac:chgData name="Sarah Soleymani" userId="S::sarah.soleymani@lire-et-ecrire.ch::21093998-0d32-404c-8d0f-fcb4c7fb31f1" providerId="AD" clId="Web-{8E651FAD-DC6C-1054-818B-EF9D19B2516F}" dt="2024-04-23T10:35:24.489" v="1332" actId="1076"/>
          <ac:spMkLst>
            <pc:docMk/>
            <pc:sldMk cId="4253041092" sldId="326"/>
            <ac:spMk id="2" creationId="{00000000-0000-0000-0000-000000000000}"/>
          </ac:spMkLst>
        </pc:spChg>
        <pc:spChg chg="add del mod">
          <ac:chgData name="Sarah Soleymani" userId="S::sarah.soleymani@lire-et-ecrire.ch::21093998-0d32-404c-8d0f-fcb4c7fb31f1" providerId="AD" clId="Web-{8E651FAD-DC6C-1054-818B-EF9D19B2516F}" dt="2024-04-23T10:37:25.186" v="1365"/>
          <ac:spMkLst>
            <pc:docMk/>
            <pc:sldMk cId="4253041092" sldId="326"/>
            <ac:spMk id="5" creationId="{B94CC9EB-E8A1-2171-BE22-D327BFE46E53}"/>
          </ac:spMkLst>
        </pc:spChg>
        <pc:spChg chg="add mod">
          <ac:chgData name="Sarah Soleymani" userId="S::sarah.soleymani@lire-et-ecrire.ch::21093998-0d32-404c-8d0f-fcb4c7fb31f1" providerId="AD" clId="Web-{8E651FAD-DC6C-1054-818B-EF9D19B2516F}" dt="2024-04-23T10:38:00.501" v="1370" actId="20577"/>
          <ac:spMkLst>
            <pc:docMk/>
            <pc:sldMk cId="4253041092" sldId="326"/>
            <ac:spMk id="7" creationId="{59CE9595-A042-0F35-16E2-0E031D3A5406}"/>
          </ac:spMkLst>
        </pc:spChg>
        <pc:picChg chg="del">
          <ac:chgData name="Sarah Soleymani" userId="S::sarah.soleymani@lire-et-ecrire.ch::21093998-0d32-404c-8d0f-fcb4c7fb31f1" providerId="AD" clId="Web-{8E651FAD-DC6C-1054-818B-EF9D19B2516F}" dt="2024-04-23T10:33:05.666" v="1296"/>
          <ac:picMkLst>
            <pc:docMk/>
            <pc:sldMk cId="4253041092" sldId="326"/>
            <ac:picMk id="3" creationId="{55364562-E43C-61DD-9787-98E5552ABF7A}"/>
          </ac:picMkLst>
        </pc:picChg>
        <pc:picChg chg="add mod">
          <ac:chgData name="Sarah Soleymani" userId="S::sarah.soleymani@lire-et-ecrire.ch::21093998-0d32-404c-8d0f-fcb4c7fb31f1" providerId="AD" clId="Web-{8E651FAD-DC6C-1054-818B-EF9D19B2516F}" dt="2024-04-23T10:38:12.220" v="1372" actId="1076"/>
          <ac:picMkLst>
            <pc:docMk/>
            <pc:sldMk cId="4253041092" sldId="326"/>
            <ac:picMk id="4" creationId="{551F5F5B-0337-A9FA-C50D-1FB64A1EC6AB}"/>
          </ac:picMkLst>
        </pc:picChg>
      </pc:sldChg>
    </pc:docChg>
  </pc:docChgLst>
  <pc:docChgLst>
    <pc:chgData name="Véronique Chassot" userId="1a6c018d-c3c0-41b3-b078-b1dffc83d557" providerId="ADAL" clId="{F4833B58-65A9-41D9-BC43-EAA880C99E19}"/>
    <pc:docChg chg="undo custSel modSld sldOrd">
      <pc:chgData name="Véronique Chassot" userId="1a6c018d-c3c0-41b3-b078-b1dffc83d557" providerId="ADAL" clId="{F4833B58-65A9-41D9-BC43-EAA880C99E19}" dt="2024-04-25T06:28:46.951" v="651" actId="27636"/>
      <pc:docMkLst>
        <pc:docMk/>
      </pc:docMkLst>
      <pc:sldChg chg="modSp mod modClrScheme chgLayout">
        <pc:chgData name="Véronique Chassot" userId="1a6c018d-c3c0-41b3-b078-b1dffc83d557" providerId="ADAL" clId="{F4833B58-65A9-41D9-BC43-EAA880C99E19}" dt="2024-04-25T06:26:45.170" v="611" actId="14100"/>
        <pc:sldMkLst>
          <pc:docMk/>
          <pc:sldMk cId="3032776168" sldId="273"/>
        </pc:sldMkLst>
        <pc:spChg chg="mod ord">
          <ac:chgData name="Véronique Chassot" userId="1a6c018d-c3c0-41b3-b078-b1dffc83d557" providerId="ADAL" clId="{F4833B58-65A9-41D9-BC43-EAA880C99E19}" dt="2024-04-25T06:25:39.139" v="598" actId="700"/>
          <ac:spMkLst>
            <pc:docMk/>
            <pc:sldMk cId="3032776168" sldId="273"/>
            <ac:spMk id="2" creationId="{00000000-0000-0000-0000-000000000000}"/>
          </ac:spMkLst>
        </pc:spChg>
        <pc:spChg chg="mod ord">
          <ac:chgData name="Véronique Chassot" userId="1a6c018d-c3c0-41b3-b078-b1dffc83d557" providerId="ADAL" clId="{F4833B58-65A9-41D9-BC43-EAA880C99E19}" dt="2024-04-25T06:26:45.170" v="611" actId="14100"/>
          <ac:spMkLst>
            <pc:docMk/>
            <pc:sldMk cId="3032776168" sldId="273"/>
            <ac:spMk id="3" creationId="{00000000-0000-0000-0000-000000000000}"/>
          </ac:spMkLst>
        </pc:spChg>
      </pc:sldChg>
      <pc:sldChg chg="modSp mod modClrScheme chgLayout">
        <pc:chgData name="Véronique Chassot" userId="1a6c018d-c3c0-41b3-b078-b1dffc83d557" providerId="ADAL" clId="{F4833B58-65A9-41D9-BC43-EAA880C99E19}" dt="2024-04-25T06:25:26.703" v="597" actId="14100"/>
        <pc:sldMkLst>
          <pc:docMk/>
          <pc:sldMk cId="1381342929" sldId="274"/>
        </pc:sldMkLst>
        <pc:spChg chg="mod ord">
          <ac:chgData name="Véronique Chassot" userId="1a6c018d-c3c0-41b3-b078-b1dffc83d557" providerId="ADAL" clId="{F4833B58-65A9-41D9-BC43-EAA880C99E19}" dt="2024-04-25T06:25:21.361" v="596" actId="700"/>
          <ac:spMkLst>
            <pc:docMk/>
            <pc:sldMk cId="1381342929" sldId="274"/>
            <ac:spMk id="2" creationId="{00000000-0000-0000-0000-000000000000}"/>
          </ac:spMkLst>
        </pc:spChg>
        <pc:spChg chg="mod ord">
          <ac:chgData name="Véronique Chassot" userId="1a6c018d-c3c0-41b3-b078-b1dffc83d557" providerId="ADAL" clId="{F4833B58-65A9-41D9-BC43-EAA880C99E19}" dt="2024-04-25T06:25:26.703" v="597" actId="14100"/>
          <ac:spMkLst>
            <pc:docMk/>
            <pc:sldMk cId="1381342929" sldId="274"/>
            <ac:spMk id="3" creationId="{00000000-0000-0000-0000-000000000000}"/>
          </ac:spMkLst>
        </pc:spChg>
      </pc:sldChg>
      <pc:sldChg chg="modSp mod modClrScheme chgLayout">
        <pc:chgData name="Véronique Chassot" userId="1a6c018d-c3c0-41b3-b078-b1dffc83d557" providerId="ADAL" clId="{F4833B58-65A9-41D9-BC43-EAA880C99E19}" dt="2024-04-25T06:28:15.438" v="625" actId="20577"/>
        <pc:sldMkLst>
          <pc:docMk/>
          <pc:sldMk cId="3572465760" sldId="282"/>
        </pc:sldMkLst>
        <pc:spChg chg="mod ord">
          <ac:chgData name="Véronique Chassot" userId="1a6c018d-c3c0-41b3-b078-b1dffc83d557" providerId="ADAL" clId="{F4833B58-65A9-41D9-BC43-EAA880C99E19}" dt="2024-04-25T06:27:51.613" v="617" actId="700"/>
          <ac:spMkLst>
            <pc:docMk/>
            <pc:sldMk cId="3572465760" sldId="282"/>
            <ac:spMk id="2" creationId="{00000000-0000-0000-0000-000000000000}"/>
          </ac:spMkLst>
        </pc:spChg>
        <pc:spChg chg="mod ord">
          <ac:chgData name="Véronique Chassot" userId="1a6c018d-c3c0-41b3-b078-b1dffc83d557" providerId="ADAL" clId="{F4833B58-65A9-41D9-BC43-EAA880C99E19}" dt="2024-04-25T06:28:15.438" v="625" actId="20577"/>
          <ac:spMkLst>
            <pc:docMk/>
            <pc:sldMk cId="3572465760" sldId="282"/>
            <ac:spMk id="3" creationId="{00000000-0000-0000-0000-000000000000}"/>
          </ac:spMkLst>
        </pc:spChg>
      </pc:sldChg>
      <pc:sldChg chg="modSp mod modClrScheme chgLayout">
        <pc:chgData name="Véronique Chassot" userId="1a6c018d-c3c0-41b3-b078-b1dffc83d557" providerId="ADAL" clId="{F4833B58-65A9-41D9-BC43-EAA880C99E19}" dt="2024-04-25T06:28:46.951" v="651" actId="27636"/>
        <pc:sldMkLst>
          <pc:docMk/>
          <pc:sldMk cId="4279195341" sldId="283"/>
        </pc:sldMkLst>
        <pc:spChg chg="mod ord">
          <ac:chgData name="Véronique Chassot" userId="1a6c018d-c3c0-41b3-b078-b1dffc83d557" providerId="ADAL" clId="{F4833B58-65A9-41D9-BC43-EAA880C99E19}" dt="2024-04-25T06:28:43.824" v="648" actId="700"/>
          <ac:spMkLst>
            <pc:docMk/>
            <pc:sldMk cId="4279195341" sldId="283"/>
            <ac:spMk id="2" creationId="{00000000-0000-0000-0000-000000000000}"/>
          </ac:spMkLst>
        </pc:spChg>
        <pc:spChg chg="mod ord">
          <ac:chgData name="Véronique Chassot" userId="1a6c018d-c3c0-41b3-b078-b1dffc83d557" providerId="ADAL" clId="{F4833B58-65A9-41D9-BC43-EAA880C99E19}" dt="2024-04-25T06:28:46.951" v="651" actId="27636"/>
          <ac:spMkLst>
            <pc:docMk/>
            <pc:sldMk cId="4279195341" sldId="283"/>
            <ac:spMk id="3" creationId="{00000000-0000-0000-0000-000000000000}"/>
          </ac:spMkLst>
        </pc:spChg>
      </pc:sldChg>
      <pc:sldChg chg="modSp modAnim">
        <pc:chgData name="Véronique Chassot" userId="1a6c018d-c3c0-41b3-b078-b1dffc83d557" providerId="ADAL" clId="{F4833B58-65A9-41D9-BC43-EAA880C99E19}" dt="2024-04-25T06:00:39.822" v="181" actId="20577"/>
        <pc:sldMkLst>
          <pc:docMk/>
          <pc:sldMk cId="3423828188" sldId="299"/>
        </pc:sldMkLst>
        <pc:spChg chg="mod">
          <ac:chgData name="Véronique Chassot" userId="1a6c018d-c3c0-41b3-b078-b1dffc83d557" providerId="ADAL" clId="{F4833B58-65A9-41D9-BC43-EAA880C99E19}" dt="2024-04-25T06:00:39.822" v="181" actId="20577"/>
          <ac:spMkLst>
            <pc:docMk/>
            <pc:sldMk cId="3423828188" sldId="299"/>
            <ac:spMk id="3" creationId="{00000000-0000-0000-0000-000000000000}"/>
          </ac:spMkLst>
        </pc:spChg>
      </pc:sldChg>
      <pc:sldChg chg="modSp modAnim">
        <pc:chgData name="Véronique Chassot" userId="1a6c018d-c3c0-41b3-b078-b1dffc83d557" providerId="ADAL" clId="{F4833B58-65A9-41D9-BC43-EAA880C99E19}" dt="2024-04-25T06:03:11.830" v="201" actId="404"/>
        <pc:sldMkLst>
          <pc:docMk/>
          <pc:sldMk cId="2651596279" sldId="303"/>
        </pc:sldMkLst>
        <pc:spChg chg="mod">
          <ac:chgData name="Véronique Chassot" userId="1a6c018d-c3c0-41b3-b078-b1dffc83d557" providerId="ADAL" clId="{F4833B58-65A9-41D9-BC43-EAA880C99E19}" dt="2024-04-25T06:03:11.830" v="201" actId="404"/>
          <ac:spMkLst>
            <pc:docMk/>
            <pc:sldMk cId="2651596279" sldId="303"/>
            <ac:spMk id="3" creationId="{00000000-0000-0000-0000-000000000000}"/>
          </ac:spMkLst>
        </pc:spChg>
      </pc:sldChg>
      <pc:sldChg chg="modSp mod">
        <pc:chgData name="Véronique Chassot" userId="1a6c018d-c3c0-41b3-b078-b1dffc83d557" providerId="ADAL" clId="{F4833B58-65A9-41D9-BC43-EAA880C99E19}" dt="2024-04-25T06:01:07.469" v="190" actId="20577"/>
        <pc:sldMkLst>
          <pc:docMk/>
          <pc:sldMk cId="4179812663" sldId="309"/>
        </pc:sldMkLst>
        <pc:spChg chg="mod">
          <ac:chgData name="Véronique Chassot" userId="1a6c018d-c3c0-41b3-b078-b1dffc83d557" providerId="ADAL" clId="{F4833B58-65A9-41D9-BC43-EAA880C99E19}" dt="2024-04-25T06:01:07.469" v="190" actId="20577"/>
          <ac:spMkLst>
            <pc:docMk/>
            <pc:sldMk cId="4179812663" sldId="309"/>
            <ac:spMk id="2" creationId="{00000000-0000-0000-0000-000000000000}"/>
          </ac:spMkLst>
        </pc:spChg>
      </pc:sldChg>
      <pc:sldChg chg="modSp mod modClrScheme modAnim chgLayout">
        <pc:chgData name="Véronique Chassot" userId="1a6c018d-c3c0-41b3-b078-b1dffc83d557" providerId="ADAL" clId="{F4833B58-65A9-41D9-BC43-EAA880C99E19}" dt="2024-04-25T06:27:33.628" v="616" actId="14100"/>
        <pc:sldMkLst>
          <pc:docMk/>
          <pc:sldMk cId="4025703736" sldId="310"/>
        </pc:sldMkLst>
        <pc:spChg chg="mod ord">
          <ac:chgData name="Véronique Chassot" userId="1a6c018d-c3c0-41b3-b078-b1dffc83d557" providerId="ADAL" clId="{F4833B58-65A9-41D9-BC43-EAA880C99E19}" dt="2024-04-25T06:27:00.603" v="612" actId="700"/>
          <ac:spMkLst>
            <pc:docMk/>
            <pc:sldMk cId="4025703736" sldId="310"/>
            <ac:spMk id="2" creationId="{00000000-0000-0000-0000-000000000000}"/>
          </ac:spMkLst>
        </pc:spChg>
        <pc:spChg chg="mod ord">
          <ac:chgData name="Véronique Chassot" userId="1a6c018d-c3c0-41b3-b078-b1dffc83d557" providerId="ADAL" clId="{F4833B58-65A9-41D9-BC43-EAA880C99E19}" dt="2024-04-25T06:27:33.628" v="616" actId="14100"/>
          <ac:spMkLst>
            <pc:docMk/>
            <pc:sldMk cId="4025703736" sldId="310"/>
            <ac:spMk id="3" creationId="{00000000-0000-0000-0000-000000000000}"/>
          </ac:spMkLst>
        </pc:spChg>
      </pc:sldChg>
      <pc:sldChg chg="modSp mod ord">
        <pc:chgData name="Véronique Chassot" userId="1a6c018d-c3c0-41b3-b078-b1dffc83d557" providerId="ADAL" clId="{F4833B58-65A9-41D9-BC43-EAA880C99E19}" dt="2024-04-25T06:19:13.270" v="529"/>
        <pc:sldMkLst>
          <pc:docMk/>
          <pc:sldMk cId="3333907288" sldId="312"/>
        </pc:sldMkLst>
        <pc:spChg chg="mod">
          <ac:chgData name="Véronique Chassot" userId="1a6c018d-c3c0-41b3-b078-b1dffc83d557" providerId="ADAL" clId="{F4833B58-65A9-41D9-BC43-EAA880C99E19}" dt="2024-04-25T06:18:18.607" v="523" actId="108"/>
          <ac:spMkLst>
            <pc:docMk/>
            <pc:sldMk cId="3333907288" sldId="312"/>
            <ac:spMk id="5" creationId="{00000000-0000-0000-0000-000000000000}"/>
          </ac:spMkLst>
        </pc:spChg>
      </pc:sldChg>
      <pc:sldChg chg="addSp delSp modSp mod modAnim">
        <pc:chgData name="Véronique Chassot" userId="1a6c018d-c3c0-41b3-b078-b1dffc83d557" providerId="ADAL" clId="{F4833B58-65A9-41D9-BC43-EAA880C99E19}" dt="2024-04-25T06:19:43.591" v="539" actId="1076"/>
        <pc:sldMkLst>
          <pc:docMk/>
          <pc:sldMk cId="2770955001" sldId="325"/>
        </pc:sldMkLst>
        <pc:spChg chg="add mod">
          <ac:chgData name="Véronique Chassot" userId="1a6c018d-c3c0-41b3-b078-b1dffc83d557" providerId="ADAL" clId="{F4833B58-65A9-41D9-BC43-EAA880C99E19}" dt="2024-04-25T06:19:43.591" v="539" actId="1076"/>
          <ac:spMkLst>
            <pc:docMk/>
            <pc:sldMk cId="2770955001" sldId="325"/>
            <ac:spMk id="2" creationId="{36F3513B-7A1E-6DF1-8AB6-70FA57C7D671}"/>
          </ac:spMkLst>
        </pc:spChg>
        <pc:spChg chg="mod">
          <ac:chgData name="Véronique Chassot" userId="1a6c018d-c3c0-41b3-b078-b1dffc83d557" providerId="ADAL" clId="{F4833B58-65A9-41D9-BC43-EAA880C99E19}" dt="2024-04-25T06:04:10.324" v="206" actId="20577"/>
          <ac:spMkLst>
            <pc:docMk/>
            <pc:sldMk cId="2770955001" sldId="325"/>
            <ac:spMk id="4" creationId="{5FB58A0F-C63F-7548-BF09-D526E4549B9B}"/>
          </ac:spMkLst>
        </pc:spChg>
        <pc:spChg chg="del">
          <ac:chgData name="Véronique Chassot" userId="1a6c018d-c3c0-41b3-b078-b1dffc83d557" providerId="ADAL" clId="{F4833B58-65A9-41D9-BC43-EAA880C99E19}" dt="2024-04-25T06:04:34.559" v="207" actId="478"/>
          <ac:spMkLst>
            <pc:docMk/>
            <pc:sldMk cId="2770955001" sldId="325"/>
            <ac:spMk id="5" creationId="{250F43B0-8BA9-2481-9C64-7EF676B6BD21}"/>
          </ac:spMkLst>
        </pc:spChg>
        <pc:spChg chg="del">
          <ac:chgData name="Véronique Chassot" userId="1a6c018d-c3c0-41b3-b078-b1dffc83d557" providerId="ADAL" clId="{F4833B58-65A9-41D9-BC43-EAA880C99E19}" dt="2024-04-25T06:06:59.664" v="389" actId="478"/>
          <ac:spMkLst>
            <pc:docMk/>
            <pc:sldMk cId="2770955001" sldId="325"/>
            <ac:spMk id="6" creationId="{66592C3C-D0A1-E30C-5FA2-80F92038B4F1}"/>
          </ac:spMkLst>
        </pc:spChg>
        <pc:spChg chg="del">
          <ac:chgData name="Véronique Chassot" userId="1a6c018d-c3c0-41b3-b078-b1dffc83d557" providerId="ADAL" clId="{F4833B58-65A9-41D9-BC43-EAA880C99E19}" dt="2024-04-25T06:07:00.713" v="390" actId="478"/>
          <ac:spMkLst>
            <pc:docMk/>
            <pc:sldMk cId="2770955001" sldId="325"/>
            <ac:spMk id="7" creationId="{A30DA35B-68B7-F649-0403-65780A00CABE}"/>
          </ac:spMkLst>
        </pc:spChg>
        <pc:spChg chg="del">
          <ac:chgData name="Véronique Chassot" userId="1a6c018d-c3c0-41b3-b078-b1dffc83d557" providerId="ADAL" clId="{F4833B58-65A9-41D9-BC43-EAA880C99E19}" dt="2024-04-25T06:07:01.465" v="391" actId="478"/>
          <ac:spMkLst>
            <pc:docMk/>
            <pc:sldMk cId="2770955001" sldId="325"/>
            <ac:spMk id="8" creationId="{F3121B03-E8D4-1C72-5CF6-4C6E1AE2F12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EB2C0779-309D-FF4B-A40C-F34E5A279E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5F382922-3CDD-7543-A92F-6BF4660C87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DC3D1-D4DA-E14A-BF63-5213A1C050D7}" type="datetimeFigureOut">
              <a:rPr lang="fr-FR" smtClean="0"/>
              <a:t>02/05/2024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B322B67-AD4D-8141-B26E-7381ABC242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A9CD68A-8303-B64D-A74D-609D1F52B0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21972-CA22-D54C-87B2-391CFF7074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942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352CC-CA83-4FF2-9070-DA4D54B85C8C}" type="datetimeFigureOut">
              <a:rPr lang="fr-CH" smtClean="0"/>
              <a:t>02.05.2024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2C7E8-DEED-42C0-AAC0-AFF12D7478C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2704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aseline="0"/>
              <a:t>Pas mal de gens.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baseline="0"/>
          </a:p>
          <a:p>
            <a:r>
              <a:rPr lang="fr-CH" baseline="0"/>
              <a:t>Voici la répartition des compétences dans la population allemande. </a:t>
            </a:r>
          </a:p>
          <a:p>
            <a:r>
              <a:rPr lang="fr-CH" baseline="0"/>
              <a:t>Pas vraiment différent en Suisse. </a:t>
            </a:r>
          </a:p>
          <a:p>
            <a:endParaRPr lang="fr-CH" baseline="0"/>
          </a:p>
          <a:p>
            <a:r>
              <a:rPr lang="fr-CH" baseline="0"/>
              <a:t>En tout: 60%</a:t>
            </a:r>
          </a:p>
          <a:p>
            <a:endParaRPr lang="fr-CH" baseline="0"/>
          </a:p>
          <a:p>
            <a:r>
              <a:rPr lang="fr-CH" baseline="0"/>
              <a:t>Suivant les stats: 40 à 60%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FDA5E-6ACE-8C43-B96C-146D2F7B1B26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73939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aseline="0"/>
              <a:t>Pas mal de gens.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baseline="0"/>
          </a:p>
          <a:p>
            <a:r>
              <a:rPr lang="fr-CH" baseline="0"/>
              <a:t>Voici la répartition des compétences dans la population allemande. </a:t>
            </a:r>
          </a:p>
          <a:p>
            <a:r>
              <a:rPr lang="fr-CH" baseline="0"/>
              <a:t>Pas vraiment différent en Suisse. </a:t>
            </a:r>
          </a:p>
          <a:p>
            <a:endParaRPr lang="fr-CH" baseline="0"/>
          </a:p>
          <a:p>
            <a:r>
              <a:rPr lang="fr-CH" baseline="0"/>
              <a:t>En tout: 60%</a:t>
            </a:r>
          </a:p>
          <a:p>
            <a:endParaRPr lang="fr-CH" baseline="0"/>
          </a:p>
          <a:p>
            <a:r>
              <a:rPr lang="fr-CH" baseline="0"/>
              <a:t>Suivant les stats: 40 à 60%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FDA5E-6ACE-8C43-B96C-146D2F7B1B26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92304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2C7E8-DEED-42C0-AAC0-AFF12D7478C4}" type="slidenum">
              <a:rPr lang="fr-CH" smtClean="0"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24392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260B1-98DC-4F02-BE4E-69F3853D28B3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816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260B1-98DC-4F02-BE4E-69F3853D28B3}" type="slidenum">
              <a:rPr lang="de-CH" smtClean="0"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1357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55C450D-A707-7144-9043-81CB00995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792163"/>
            <a:ext cx="10515599" cy="2116137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EFB101A-9307-F641-9D7E-4DA4A7196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908300"/>
            <a:ext cx="10515600" cy="882650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66DFCC66-19AB-804C-B157-37F06605EB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4450561"/>
            <a:ext cx="6246442" cy="88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/ HEAD CHAPTER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889B3B7-06AA-E24E-8354-A16B95D63A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6289"/>
          <a:stretch/>
        </p:blipFill>
        <p:spPr>
          <a:xfrm>
            <a:off x="9210304" y="2178000"/>
            <a:ext cx="2981696" cy="468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6D0C48DF-8B09-C34A-AD28-4CF02F5D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CE45C00-17AB-A34D-AEFA-E06769A24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6211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/ HEAD CHAPTER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F72B84F-76CE-0C4A-BC2B-016A5A6F2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090" b="15566"/>
          <a:stretch/>
        </p:blipFill>
        <p:spPr>
          <a:xfrm>
            <a:off x="9013800" y="2906485"/>
            <a:ext cx="3178200" cy="395151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6D0C48DF-8B09-C34A-AD28-4CF02F5D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CE45C00-17AB-A34D-AEFA-E06769A24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44613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/ HEAD CHAPTER_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D895F1A-54FE-DE4C-89EF-BB00E2CA9E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090" b="31802"/>
          <a:stretch/>
        </p:blipFill>
        <p:spPr>
          <a:xfrm>
            <a:off x="9013800" y="3666353"/>
            <a:ext cx="3178200" cy="319164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6D0C48DF-8B09-C34A-AD28-4CF02F5D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CE45C00-17AB-A34D-AEFA-E06769A24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44235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BLE COLUMNS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97625F9-4D6B-A041-A49C-74BB2FA686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090"/>
          <a:stretch/>
        </p:blipFill>
        <p:spPr>
          <a:xfrm>
            <a:off x="9013800" y="2178000"/>
            <a:ext cx="3178200" cy="468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A3C49BDA-FDDB-5342-8B1F-8F7831C6A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C70DB58-CCF6-FE49-8EA0-C58FA12DAE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7475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4148CEDE-8A1D-6B4C-BA3F-0AD44058C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7475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97108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UBLE COLUMNS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1C95BD5-3423-1E4C-827C-8DA6D4299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5781"/>
          <a:stretch/>
        </p:blipFill>
        <p:spPr>
          <a:xfrm>
            <a:off x="9186553" y="2178000"/>
            <a:ext cx="3005447" cy="468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A3C49BDA-FDDB-5342-8B1F-8F7831C6A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C70DB58-CCF6-FE49-8EA0-C58FA12DAE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7475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4148CEDE-8A1D-6B4C-BA3F-0AD44058C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7475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06516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DOUBLE COLUMNS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69B0F36-413E-384B-8E47-BA31C23675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6289"/>
          <a:stretch/>
        </p:blipFill>
        <p:spPr>
          <a:xfrm>
            <a:off x="9210304" y="2178000"/>
            <a:ext cx="2981696" cy="468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A3C49BDA-FDDB-5342-8B1F-8F7831C6A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C70DB58-CCF6-FE49-8EA0-C58FA12DAE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7475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4148CEDE-8A1D-6B4C-BA3F-0AD44058C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7475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51812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DOUBLE COLUMNS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2FDE438-80A5-E242-A2E5-A2D4C4605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090" b="15566"/>
          <a:stretch/>
        </p:blipFill>
        <p:spPr>
          <a:xfrm>
            <a:off x="9013800" y="2906485"/>
            <a:ext cx="3178200" cy="395151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A3C49BDA-FDDB-5342-8B1F-8F7831C6A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C70DB58-CCF6-FE49-8EA0-C58FA12DAE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7475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4148CEDE-8A1D-6B4C-BA3F-0AD44058C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7475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69203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DOUBLE COLUMNS_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56D8F6E-50F2-BE49-8C67-2D8E485D51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090" b="31802"/>
          <a:stretch/>
        </p:blipFill>
        <p:spPr>
          <a:xfrm>
            <a:off x="9013800" y="3666353"/>
            <a:ext cx="3178200" cy="319164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A3C49BDA-FDDB-5342-8B1F-8F7831C6A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C70DB58-CCF6-FE49-8EA0-C58FA12DAE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7475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4148CEDE-8A1D-6B4C-BA3F-0AD44058C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7475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70999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3079D2C-6C77-D544-825A-AC4031E39C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51562"/>
            <a:ext cx="8372104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BB353FC-8E42-8F49-A92B-2E23F16709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090"/>
          <a:stretch/>
        </p:blipFill>
        <p:spPr>
          <a:xfrm>
            <a:off x="9013800" y="2178000"/>
            <a:ext cx="31782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68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6C57540-23A9-9940-A825-DCCDB1B2D1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5781"/>
          <a:stretch/>
        </p:blipFill>
        <p:spPr>
          <a:xfrm>
            <a:off x="9186553" y="2178000"/>
            <a:ext cx="3005447" cy="468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F3079D2C-6C77-D544-825A-AC4031E39C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51562"/>
            <a:ext cx="8372104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6300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D0C48DF-8B09-C34A-AD28-4CF02F5D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CE45C00-17AB-A34D-AEFA-E06769A24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AutoNum type="arabicPeriod"/>
              <a:defRPr>
                <a:solidFill>
                  <a:schemeClr val="accent1"/>
                </a:solidFill>
              </a:defRPr>
            </a:lvl1pPr>
            <a:lvl2pPr>
              <a:buFont typeface="+mj-lt"/>
              <a:buAutoNum type="arabicPeriod"/>
              <a:defRPr>
                <a:solidFill>
                  <a:schemeClr val="accent1"/>
                </a:solidFill>
              </a:defRPr>
            </a:lvl2pPr>
            <a:lvl3pPr>
              <a:buFont typeface="+mj-lt"/>
              <a:buAutoNum type="arabicPeriod"/>
              <a:defRPr>
                <a:solidFill>
                  <a:schemeClr val="accent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accent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89311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DEDDE5D-04BB-7E40-BC04-606BCC7F18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6289"/>
          <a:stretch/>
        </p:blipFill>
        <p:spPr>
          <a:xfrm>
            <a:off x="9210304" y="2178000"/>
            <a:ext cx="2981696" cy="468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F3079D2C-6C77-D544-825A-AC4031E39C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51562"/>
            <a:ext cx="8372104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49850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638859E-4719-074F-AE84-C07EA64687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090" b="15566"/>
          <a:stretch/>
        </p:blipFill>
        <p:spPr>
          <a:xfrm>
            <a:off x="9013800" y="2906485"/>
            <a:ext cx="3178200" cy="395151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F3079D2C-6C77-D544-825A-AC4031E39C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51562"/>
            <a:ext cx="8372104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45023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_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4E4F517-F44C-1E40-A244-000C4227EA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090" b="31802"/>
          <a:stretch/>
        </p:blipFill>
        <p:spPr>
          <a:xfrm>
            <a:off x="9013800" y="3666353"/>
            <a:ext cx="3178200" cy="319164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F3079D2C-6C77-D544-825A-AC4031E39C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51562"/>
            <a:ext cx="8372104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730028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228D07E-712E-BF4A-B6A2-AA3E62DA2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090"/>
          <a:stretch/>
        </p:blipFill>
        <p:spPr>
          <a:xfrm>
            <a:off x="9013800" y="2178000"/>
            <a:ext cx="3178200" cy="4680000"/>
          </a:xfrm>
          <a:prstGeom prst="rect">
            <a:avLst/>
          </a:prstGeom>
        </p:spPr>
      </p:pic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301B55E2-385A-3D49-9B21-5313A11219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199" y="1690688"/>
            <a:ext cx="5012766" cy="4315665"/>
          </a:xfrm>
        </p:spPr>
        <p:txBody>
          <a:bodyPr/>
          <a:lstStyle/>
          <a:p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EF4347FB-65FE-D54E-9779-AF2065E4E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pour une image  5">
            <a:extLst>
              <a:ext uri="{FF2B5EF4-FFF2-40B4-BE49-F238E27FC236}">
                <a16:creationId xmlns:a16="http://schemas.microsoft.com/office/drawing/2014/main" xmlns="" id="{52B62346-7E49-2641-90F6-936FC5797B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41037" y="1690688"/>
            <a:ext cx="5012766" cy="431566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282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2916717-FE56-AD48-BB78-D9BAC3A860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5781"/>
          <a:stretch/>
        </p:blipFill>
        <p:spPr>
          <a:xfrm>
            <a:off x="9186553" y="2178000"/>
            <a:ext cx="3005447" cy="4680000"/>
          </a:xfrm>
          <a:prstGeom prst="rect">
            <a:avLst/>
          </a:prstGeom>
        </p:spPr>
      </p:pic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301B55E2-385A-3D49-9B21-5313A11219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199" y="1690688"/>
            <a:ext cx="5012766" cy="4315665"/>
          </a:xfrm>
        </p:spPr>
        <p:txBody>
          <a:bodyPr/>
          <a:lstStyle/>
          <a:p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EF4347FB-65FE-D54E-9779-AF2065E4E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pour une image  5">
            <a:extLst>
              <a:ext uri="{FF2B5EF4-FFF2-40B4-BE49-F238E27FC236}">
                <a16:creationId xmlns:a16="http://schemas.microsoft.com/office/drawing/2014/main" xmlns="" id="{52B62346-7E49-2641-90F6-936FC5797B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41037" y="1690688"/>
            <a:ext cx="5012766" cy="431566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995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993C8D-9461-DE46-AD40-EBA97C6481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6289"/>
          <a:stretch/>
        </p:blipFill>
        <p:spPr>
          <a:xfrm>
            <a:off x="9210304" y="2178000"/>
            <a:ext cx="2981696" cy="4680000"/>
          </a:xfrm>
          <a:prstGeom prst="rect">
            <a:avLst/>
          </a:prstGeom>
        </p:spPr>
      </p:pic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301B55E2-385A-3D49-9B21-5313A11219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199" y="1690688"/>
            <a:ext cx="5012766" cy="4315665"/>
          </a:xfrm>
        </p:spPr>
        <p:txBody>
          <a:bodyPr/>
          <a:lstStyle/>
          <a:p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EF4347FB-65FE-D54E-9779-AF2065E4E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pour une image  5">
            <a:extLst>
              <a:ext uri="{FF2B5EF4-FFF2-40B4-BE49-F238E27FC236}">
                <a16:creationId xmlns:a16="http://schemas.microsoft.com/office/drawing/2014/main" xmlns="" id="{52B62346-7E49-2641-90F6-936FC5797B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41037" y="1690688"/>
            <a:ext cx="5012766" cy="431566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933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9C3F120-D9ED-B242-9064-19C238C3EB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090" b="15566"/>
          <a:stretch/>
        </p:blipFill>
        <p:spPr>
          <a:xfrm>
            <a:off x="9013800" y="2906485"/>
            <a:ext cx="3178200" cy="3951515"/>
          </a:xfrm>
          <a:prstGeom prst="rect">
            <a:avLst/>
          </a:prstGeom>
        </p:spPr>
      </p:pic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301B55E2-385A-3D49-9B21-5313A11219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199" y="1690688"/>
            <a:ext cx="5012766" cy="4315665"/>
          </a:xfrm>
        </p:spPr>
        <p:txBody>
          <a:bodyPr/>
          <a:lstStyle/>
          <a:p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EF4347FB-65FE-D54E-9779-AF2065E4E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pour une image  5">
            <a:extLst>
              <a:ext uri="{FF2B5EF4-FFF2-40B4-BE49-F238E27FC236}">
                <a16:creationId xmlns:a16="http://schemas.microsoft.com/office/drawing/2014/main" xmlns="" id="{52B62346-7E49-2641-90F6-936FC5797B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41037" y="1690688"/>
            <a:ext cx="5012766" cy="431566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493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_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7A48803-9A16-F946-A13C-74972227BF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090" b="31802"/>
          <a:stretch/>
        </p:blipFill>
        <p:spPr>
          <a:xfrm>
            <a:off x="9013800" y="3666353"/>
            <a:ext cx="3178200" cy="3191647"/>
          </a:xfrm>
          <a:prstGeom prst="rect">
            <a:avLst/>
          </a:prstGeom>
        </p:spPr>
      </p:pic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301B55E2-385A-3D49-9B21-5313A11219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199" y="1690688"/>
            <a:ext cx="5012766" cy="4315665"/>
          </a:xfrm>
        </p:spPr>
        <p:txBody>
          <a:bodyPr/>
          <a:lstStyle/>
          <a:p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EF4347FB-65FE-D54E-9779-AF2065E4E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pour une image  5">
            <a:extLst>
              <a:ext uri="{FF2B5EF4-FFF2-40B4-BE49-F238E27FC236}">
                <a16:creationId xmlns:a16="http://schemas.microsoft.com/office/drawing/2014/main" xmlns="" id="{52B62346-7E49-2641-90F6-936FC5797B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41037" y="1690688"/>
            <a:ext cx="5012766" cy="431566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072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6BD2F99-63B8-0644-B232-9A5E620859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090"/>
          <a:stretch/>
        </p:blipFill>
        <p:spPr>
          <a:xfrm>
            <a:off x="9013800" y="2178000"/>
            <a:ext cx="3178200" cy="468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7288599C-A8BE-084E-8CE9-6CAC9F794C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09078"/>
            <a:ext cx="10515600" cy="1325563"/>
          </a:xfrm>
        </p:spPr>
        <p:txBody>
          <a:bodyPr/>
          <a:lstStyle/>
          <a:p>
            <a:r>
              <a:rPr lang="fr-FR" err="1"/>
              <a:t>Thank</a:t>
            </a:r>
            <a:r>
              <a:rPr lang="fr-FR"/>
              <a:t> </a:t>
            </a:r>
            <a:r>
              <a:rPr lang="fr-FR" err="1"/>
              <a:t>you</a:t>
            </a:r>
            <a:r>
              <a:rPr lang="fr-FR"/>
              <a:t> for </a:t>
            </a:r>
            <a:r>
              <a:rPr lang="fr-FR" err="1"/>
              <a:t>you</a:t>
            </a:r>
            <a:r>
              <a:rPr lang="fr-FR"/>
              <a:t> time!</a:t>
            </a:r>
          </a:p>
        </p:txBody>
      </p:sp>
    </p:spTree>
    <p:extLst>
      <p:ext uri="{BB962C8B-B14F-4D97-AF65-F5344CB8AC3E}">
        <p14:creationId xmlns:p14="http://schemas.microsoft.com/office/powerpoint/2010/main" val="1605272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5096576-8D9B-D540-89D5-330DC53E8B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5781"/>
          <a:stretch/>
        </p:blipFill>
        <p:spPr>
          <a:xfrm>
            <a:off x="9186553" y="2178000"/>
            <a:ext cx="3005447" cy="468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7288599C-A8BE-084E-8CE9-6CAC9F794C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09078"/>
            <a:ext cx="10515600" cy="1325563"/>
          </a:xfrm>
        </p:spPr>
        <p:txBody>
          <a:bodyPr/>
          <a:lstStyle/>
          <a:p>
            <a:r>
              <a:rPr lang="fr-FR" err="1"/>
              <a:t>Thank</a:t>
            </a:r>
            <a:r>
              <a:rPr lang="fr-FR"/>
              <a:t> </a:t>
            </a:r>
            <a:r>
              <a:rPr lang="fr-FR" err="1"/>
              <a:t>you</a:t>
            </a:r>
            <a:r>
              <a:rPr lang="fr-FR"/>
              <a:t> for </a:t>
            </a:r>
            <a:r>
              <a:rPr lang="fr-FR" err="1"/>
              <a:t>you</a:t>
            </a:r>
            <a:r>
              <a:rPr lang="fr-FR"/>
              <a:t> time!</a:t>
            </a:r>
          </a:p>
        </p:txBody>
      </p:sp>
    </p:spTree>
    <p:extLst>
      <p:ext uri="{BB962C8B-B14F-4D97-AF65-F5344CB8AC3E}">
        <p14:creationId xmlns:p14="http://schemas.microsoft.com/office/powerpoint/2010/main" val="134086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ABLE OF CONTENT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0DC2D73-9E5C-6E4D-8F7D-9EFE4BE8BD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090"/>
          <a:stretch/>
        </p:blipFill>
        <p:spPr>
          <a:xfrm>
            <a:off x="9013800" y="2178000"/>
            <a:ext cx="3178200" cy="468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6D0C48DF-8B09-C34A-AD28-4CF02F5D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CE45C00-17AB-A34D-AEFA-E06769A24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AutoNum type="arabicPeriod"/>
              <a:defRPr>
                <a:solidFill>
                  <a:schemeClr val="accent1"/>
                </a:solidFill>
              </a:defRPr>
            </a:lvl1pPr>
            <a:lvl2pPr>
              <a:buFont typeface="+mj-lt"/>
              <a:buAutoNum type="arabicPeriod"/>
              <a:defRPr>
                <a:solidFill>
                  <a:schemeClr val="accent1"/>
                </a:solidFill>
              </a:defRPr>
            </a:lvl2pPr>
            <a:lvl3pPr>
              <a:buFont typeface="+mj-lt"/>
              <a:buAutoNum type="arabicPeriod"/>
              <a:defRPr>
                <a:solidFill>
                  <a:schemeClr val="accent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accent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362893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954E0DF-0AEE-464C-9DB8-943E21C2B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6289"/>
          <a:stretch/>
        </p:blipFill>
        <p:spPr>
          <a:xfrm>
            <a:off x="9210304" y="2178000"/>
            <a:ext cx="2981696" cy="468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7288599C-A8BE-084E-8CE9-6CAC9F794C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09078"/>
            <a:ext cx="10515600" cy="1325563"/>
          </a:xfrm>
        </p:spPr>
        <p:txBody>
          <a:bodyPr/>
          <a:lstStyle/>
          <a:p>
            <a:r>
              <a:rPr lang="fr-FR" err="1"/>
              <a:t>Thank</a:t>
            </a:r>
            <a:r>
              <a:rPr lang="fr-FR"/>
              <a:t> </a:t>
            </a:r>
            <a:r>
              <a:rPr lang="fr-FR" err="1"/>
              <a:t>you</a:t>
            </a:r>
            <a:r>
              <a:rPr lang="fr-FR"/>
              <a:t> for </a:t>
            </a:r>
            <a:r>
              <a:rPr lang="fr-FR" err="1"/>
              <a:t>you</a:t>
            </a:r>
            <a:r>
              <a:rPr lang="fr-FR"/>
              <a:t> time!</a:t>
            </a:r>
          </a:p>
        </p:txBody>
      </p:sp>
    </p:spTree>
    <p:extLst>
      <p:ext uri="{BB962C8B-B14F-4D97-AF65-F5344CB8AC3E}">
        <p14:creationId xmlns:p14="http://schemas.microsoft.com/office/powerpoint/2010/main" val="10825328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SLIDE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CFC8D1A-FE89-3542-B742-7712C677FF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090" b="15566"/>
          <a:stretch/>
        </p:blipFill>
        <p:spPr>
          <a:xfrm>
            <a:off x="9013800" y="2906485"/>
            <a:ext cx="3178200" cy="395151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7288599C-A8BE-084E-8CE9-6CAC9F794C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09078"/>
            <a:ext cx="10515600" cy="1325563"/>
          </a:xfrm>
        </p:spPr>
        <p:txBody>
          <a:bodyPr/>
          <a:lstStyle/>
          <a:p>
            <a:r>
              <a:rPr lang="fr-FR" err="1"/>
              <a:t>Thank</a:t>
            </a:r>
            <a:r>
              <a:rPr lang="fr-FR"/>
              <a:t> </a:t>
            </a:r>
            <a:r>
              <a:rPr lang="fr-FR" err="1"/>
              <a:t>you</a:t>
            </a:r>
            <a:r>
              <a:rPr lang="fr-FR"/>
              <a:t> for </a:t>
            </a:r>
            <a:r>
              <a:rPr lang="fr-FR" err="1"/>
              <a:t>you</a:t>
            </a:r>
            <a:r>
              <a:rPr lang="fr-FR"/>
              <a:t> time!</a:t>
            </a:r>
          </a:p>
        </p:txBody>
      </p:sp>
    </p:spTree>
    <p:extLst>
      <p:ext uri="{BB962C8B-B14F-4D97-AF65-F5344CB8AC3E}">
        <p14:creationId xmlns:p14="http://schemas.microsoft.com/office/powerpoint/2010/main" val="2338591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D SLIDE_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F382F05-4CDB-D949-849F-CD5CB7349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090" b="31802"/>
          <a:stretch/>
        </p:blipFill>
        <p:spPr>
          <a:xfrm>
            <a:off x="9013800" y="3666353"/>
            <a:ext cx="3178200" cy="319164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7288599C-A8BE-084E-8CE9-6CAC9F794C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09078"/>
            <a:ext cx="10515600" cy="1325563"/>
          </a:xfrm>
        </p:spPr>
        <p:txBody>
          <a:bodyPr/>
          <a:lstStyle/>
          <a:p>
            <a:r>
              <a:rPr lang="fr-FR" err="1"/>
              <a:t>Thank</a:t>
            </a:r>
            <a:r>
              <a:rPr lang="fr-FR"/>
              <a:t> </a:t>
            </a:r>
            <a:r>
              <a:rPr lang="fr-FR" err="1"/>
              <a:t>you</a:t>
            </a:r>
            <a:r>
              <a:rPr lang="fr-FR"/>
              <a:t> for </a:t>
            </a:r>
            <a:r>
              <a:rPr lang="fr-FR" err="1"/>
              <a:t>you</a:t>
            </a:r>
            <a:r>
              <a:rPr lang="fr-FR"/>
              <a:t> time!</a:t>
            </a:r>
          </a:p>
        </p:txBody>
      </p:sp>
    </p:spTree>
    <p:extLst>
      <p:ext uri="{BB962C8B-B14F-4D97-AF65-F5344CB8AC3E}">
        <p14:creationId xmlns:p14="http://schemas.microsoft.com/office/powerpoint/2010/main" val="227475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ABLE OF CONTENT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BBB3465E-FEE4-A844-9385-F4CAE4A7BE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5781"/>
          <a:stretch/>
        </p:blipFill>
        <p:spPr>
          <a:xfrm>
            <a:off x="9186553" y="2178000"/>
            <a:ext cx="3005447" cy="468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6D0C48DF-8B09-C34A-AD28-4CF02F5D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CE45C00-17AB-A34D-AEFA-E06769A24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AutoNum type="arabicPeriod"/>
              <a:defRPr>
                <a:solidFill>
                  <a:schemeClr val="accent1"/>
                </a:solidFill>
              </a:defRPr>
            </a:lvl1pPr>
            <a:lvl2pPr>
              <a:buFont typeface="+mj-lt"/>
              <a:buAutoNum type="arabicPeriod"/>
              <a:defRPr>
                <a:solidFill>
                  <a:schemeClr val="accent1"/>
                </a:solidFill>
              </a:defRPr>
            </a:lvl2pPr>
            <a:lvl3pPr>
              <a:buFont typeface="+mj-lt"/>
              <a:buAutoNum type="arabicPeriod"/>
              <a:defRPr>
                <a:solidFill>
                  <a:schemeClr val="accent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accent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557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ABLE OF CONTENT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BDF9756E-D6E8-2848-9750-D34E482B5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6289"/>
          <a:stretch/>
        </p:blipFill>
        <p:spPr>
          <a:xfrm>
            <a:off x="9210304" y="2178000"/>
            <a:ext cx="2981696" cy="468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6D0C48DF-8B09-C34A-AD28-4CF02F5D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CE45C00-17AB-A34D-AEFA-E06769A24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AutoNum type="arabicPeriod"/>
              <a:defRPr>
                <a:solidFill>
                  <a:schemeClr val="accent1"/>
                </a:solidFill>
              </a:defRPr>
            </a:lvl1pPr>
            <a:lvl2pPr>
              <a:buFont typeface="+mj-lt"/>
              <a:buAutoNum type="arabicPeriod"/>
              <a:defRPr>
                <a:solidFill>
                  <a:schemeClr val="accent1"/>
                </a:solidFill>
              </a:defRPr>
            </a:lvl2pPr>
            <a:lvl3pPr>
              <a:buFont typeface="+mj-lt"/>
              <a:buAutoNum type="arabicPeriod"/>
              <a:defRPr>
                <a:solidFill>
                  <a:schemeClr val="accent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accent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9574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ABLE OF CONTENT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215C674-3F69-B94D-B558-0AB28B47C1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090" b="15566"/>
          <a:stretch/>
        </p:blipFill>
        <p:spPr>
          <a:xfrm>
            <a:off x="9013800" y="2906485"/>
            <a:ext cx="3178200" cy="395151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6D0C48DF-8B09-C34A-AD28-4CF02F5D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CE45C00-17AB-A34D-AEFA-E06769A24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AutoNum type="arabicPeriod"/>
              <a:defRPr>
                <a:solidFill>
                  <a:schemeClr val="accent1"/>
                </a:solidFill>
              </a:defRPr>
            </a:lvl1pPr>
            <a:lvl2pPr>
              <a:buFont typeface="+mj-lt"/>
              <a:buAutoNum type="arabicPeriod"/>
              <a:defRPr>
                <a:solidFill>
                  <a:schemeClr val="accent1"/>
                </a:solidFill>
              </a:defRPr>
            </a:lvl2pPr>
            <a:lvl3pPr>
              <a:buFont typeface="+mj-lt"/>
              <a:buAutoNum type="arabicPeriod"/>
              <a:defRPr>
                <a:solidFill>
                  <a:schemeClr val="accent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accent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06386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ABLE OF CONTENT_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E4403E1-36D6-7540-87E0-80C19CC630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090" b="31802"/>
          <a:stretch/>
        </p:blipFill>
        <p:spPr>
          <a:xfrm>
            <a:off x="9013800" y="3666353"/>
            <a:ext cx="3178200" cy="319164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6D0C48DF-8B09-C34A-AD28-4CF02F5D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CE45C00-17AB-A34D-AEFA-E06769A24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AutoNum type="arabicPeriod"/>
              <a:defRPr>
                <a:solidFill>
                  <a:schemeClr val="accent1"/>
                </a:solidFill>
              </a:defRPr>
            </a:lvl1pPr>
            <a:lvl2pPr>
              <a:buFont typeface="+mj-lt"/>
              <a:buAutoNum type="arabicPeriod"/>
              <a:defRPr>
                <a:solidFill>
                  <a:schemeClr val="accent1"/>
                </a:solidFill>
              </a:defRPr>
            </a:lvl2pPr>
            <a:lvl3pPr>
              <a:buFont typeface="+mj-lt"/>
              <a:buAutoNum type="arabicPeriod"/>
              <a:defRPr>
                <a:solidFill>
                  <a:schemeClr val="accent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accent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79881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HEAD CHAPTER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0B4EC1B-34A6-7A48-A0F3-A56E92281B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090"/>
          <a:stretch/>
        </p:blipFill>
        <p:spPr>
          <a:xfrm>
            <a:off x="9013800" y="2178000"/>
            <a:ext cx="3178200" cy="468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6D0C48DF-8B09-C34A-AD28-4CF02F5D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CE45C00-17AB-A34D-AEFA-E06769A24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8000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/ HEAD CHAPTER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7BAB76F-4D1D-3744-AB7E-1F916A95C8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5781"/>
          <a:stretch/>
        </p:blipFill>
        <p:spPr>
          <a:xfrm>
            <a:off x="9186553" y="2178000"/>
            <a:ext cx="3005447" cy="468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6D0C48DF-8B09-C34A-AD28-4CF02F5D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CE45C00-17AB-A34D-AEFA-E06769A24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49931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D9344FD2-640E-9249-9C4F-47C69F157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63F88E4-9C77-2B46-8E16-ADF97D33B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4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0E4E6110-6FF1-8740-BE44-0620A4B5E236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692149" y="5869727"/>
            <a:ext cx="3434419" cy="89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82" r:id="rId3"/>
    <p:sldLayoutId id="2147483658" r:id="rId4"/>
    <p:sldLayoutId id="2147483659" r:id="rId5"/>
    <p:sldLayoutId id="2147483660" r:id="rId6"/>
    <p:sldLayoutId id="2147483661" r:id="rId7"/>
    <p:sldLayoutId id="2147483650" r:id="rId8"/>
    <p:sldLayoutId id="2147483662" r:id="rId9"/>
    <p:sldLayoutId id="2147483663" r:id="rId10"/>
    <p:sldLayoutId id="2147483664" r:id="rId11"/>
    <p:sldLayoutId id="2147483665" r:id="rId12"/>
    <p:sldLayoutId id="2147483652" r:id="rId13"/>
    <p:sldLayoutId id="2147483666" r:id="rId14"/>
    <p:sldLayoutId id="2147483667" r:id="rId15"/>
    <p:sldLayoutId id="2147483668" r:id="rId16"/>
    <p:sldLayoutId id="2147483669" r:id="rId17"/>
    <p:sldLayoutId id="2147483654" r:id="rId18"/>
    <p:sldLayoutId id="2147483671" r:id="rId19"/>
    <p:sldLayoutId id="2147483670" r:id="rId20"/>
    <p:sldLayoutId id="2147483672" r:id="rId21"/>
    <p:sldLayoutId id="2147483673" r:id="rId22"/>
    <p:sldLayoutId id="2147483655" r:id="rId23"/>
    <p:sldLayoutId id="2147483674" r:id="rId24"/>
    <p:sldLayoutId id="2147483675" r:id="rId25"/>
    <p:sldLayoutId id="2147483676" r:id="rId26"/>
    <p:sldLayoutId id="2147483677" r:id="rId27"/>
    <p:sldLayoutId id="2147483657" r:id="rId28"/>
    <p:sldLayoutId id="2147483678" r:id="rId29"/>
    <p:sldLayoutId id="2147483679" r:id="rId30"/>
    <p:sldLayoutId id="2147483680" r:id="rId31"/>
    <p:sldLayoutId id="2147483681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
<Relationships xmlns="http://schemas.openxmlformats.org/package/2006/relationships">
	<Relationship Id="rId2" Type="http://schemas.openxmlformats.org/officeDocument/2006/relationships/hyperlink" Target="http://?" TargetMode="External"/>
	<Relationship Id="rId1" Type="http://schemas.openxmlformats.org/officeDocument/2006/relationships/slideLayout" Target="../slideLayouts/slideLayout8.xml"/>
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
<Relationships xmlns="http://schemas.openxmlformats.org/package/2006/relationships">
	<Relationship Id="rId3" Type="http://schemas.openxmlformats.org/officeDocument/2006/relationships/hyperlink" Target="http://?" TargetMode="External"/>
	<Relationship Id="rId2" Type="http://schemas.openxmlformats.org/officeDocument/2006/relationships/image" Target="../media/image22.png"/>
	<Relationship Id="rId1" Type="http://schemas.openxmlformats.org/officeDocument/2006/relationships/slideLayout" Target="../slideLayouts/slideLayout3.xml"/>
	<Relationship Id="rId5" Type="http://schemas.openxmlformats.org/officeDocument/2006/relationships/hyperlink" Target="http://?" TargetMode="External"/>
	<Relationship Id="rId4" Type="http://schemas.openxmlformats.org/officeDocument/2006/relationships/hyperlink" Target="http://?" TargetMode="External"/>
</Relationships>
</file>

<file path=ppt/slides/_rels/slide25.xml.rels><?xml version="1.0" encoding="UTF-8" standalone="yes"?>
<Relationships xmlns="http://schemas.openxmlformats.org/package/2006/relationships">
	<Relationship Id="rId3" Type="http://schemas.openxmlformats.org/officeDocument/2006/relationships/hyperlink" Target="http://?" TargetMode="External"/>
	<Relationship Id="rId2" Type="http://schemas.openxmlformats.org/officeDocument/2006/relationships/notesSlide" Target="../notesSlides/notesSlide4.xml"/>
	<Relationship Id="rId1" Type="http://schemas.openxmlformats.org/officeDocument/2006/relationships/slideLayout" Target="../slideLayouts/slideLayout12.xml"/>
	<Relationship Id="rId4" Type="http://schemas.openxmlformats.org/officeDocument/2006/relationships/image" Target="../media/image23.png"/>
</Relationships>
</file>

<file path=ppt/slides/_rels/slide26.xml.rels><?xml version="1.0" encoding="UTF-8" standalone="yes"?>
<Relationships xmlns="http://schemas.openxmlformats.org/package/2006/relationships">
	<Relationship Id="rId3" Type="http://schemas.openxmlformats.org/officeDocument/2006/relationships/hyperlink" Target="http://?" TargetMode="External"/>
	<Relationship Id="rId2" Type="http://schemas.openxmlformats.org/officeDocument/2006/relationships/notesSlide" Target="../notesSlides/notesSlide5.xml"/>
	<Relationship Id="rId1" Type="http://schemas.openxmlformats.org/officeDocument/2006/relationships/slideLayout" Target="../slideLayouts/slideLayout9.xml"/>
	<Relationship Id="rId4" Type="http://schemas.openxmlformats.org/officeDocument/2006/relationships/image" Target="../media/image24.png"/>
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
<Relationships xmlns="http://schemas.openxmlformats.org/package/2006/relationships">
	<Relationship Id="rId3" Type="http://schemas.openxmlformats.org/officeDocument/2006/relationships/hyperlink" Target="http://?" TargetMode="External"/>
	<Relationship Id="rId2" Type="http://schemas.openxmlformats.org/officeDocument/2006/relationships/hyperlink" Target="http://?" TargetMode="External"/>
	<Relationship Id="rId1" Type="http://schemas.openxmlformats.org/officeDocument/2006/relationships/slideLayout" Target="../slideLayouts/slideLayout1.xml"/>
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400">
                <a:latin typeface="Arial"/>
                <a:cs typeface="Arial"/>
              </a:rPr>
              <a:t>Simplification</a:t>
            </a:r>
            <a:br>
              <a:rPr lang="fr-FR" sz="4400">
                <a:latin typeface="Arial"/>
                <a:cs typeface="Arial"/>
              </a:rPr>
            </a:br>
            <a:endParaRPr lang="fr-CH" sz="440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38200" y="2170170"/>
            <a:ext cx="10515600" cy="882650"/>
          </a:xfrm>
        </p:spPr>
        <p:txBody>
          <a:bodyPr>
            <a:normAutofit fontScale="92500" lnSpcReduction="10000"/>
          </a:bodyPr>
          <a:lstStyle/>
          <a:p>
            <a:r>
              <a:rPr lang="fr-FR" sz="2800" b="1">
                <a:solidFill>
                  <a:srgbClr val="003F69"/>
                </a:solidFill>
                <a:latin typeface="Arial"/>
                <a:ea typeface="+mj-ea"/>
                <a:cs typeface="Arial"/>
              </a:rPr>
              <a:t>Rendre les informations plus compréhensibles:</a:t>
            </a:r>
            <a:endParaRPr lang="fr-CH" sz="2800">
              <a:solidFill>
                <a:srgbClr val="2B89BE"/>
              </a:solidFill>
              <a:ea typeface="+mj-ea"/>
            </a:endParaRPr>
          </a:p>
          <a:p>
            <a:r>
              <a:rPr lang="fr-CH" sz="2800" b="1">
                <a:solidFill>
                  <a:srgbClr val="003F69"/>
                </a:solidFill>
                <a:latin typeface="Arial"/>
                <a:ea typeface="+mj-ea"/>
                <a:cs typeface="Arial"/>
              </a:rPr>
              <a:t>Pourquoi, pour qui et comment?</a:t>
            </a:r>
          </a:p>
        </p:txBody>
      </p:sp>
    </p:spTree>
    <p:extLst>
      <p:ext uri="{BB962C8B-B14F-4D97-AF65-F5344CB8AC3E}">
        <p14:creationId xmlns:p14="http://schemas.microsoft.com/office/powerpoint/2010/main" val="68241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Simplifier pour qui?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5583" y="1616619"/>
            <a:ext cx="7983583" cy="4044102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endParaRPr lang="fr-CH">
              <a:solidFill>
                <a:srgbClr val="2B89BE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fr-CH">
                <a:solidFill>
                  <a:srgbClr val="003F69">
                    <a:lumMod val="50000"/>
                  </a:srgbClr>
                </a:solidFill>
              </a:rPr>
              <a:t>Personnes en situation de handicap intellectuel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CH">
                <a:solidFill>
                  <a:srgbClr val="003F69">
                    <a:lumMod val="50000"/>
                  </a:srgbClr>
                </a:solidFill>
              </a:rPr>
              <a:t>Personnes avec des troubles cognitifs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CH">
                <a:solidFill>
                  <a:srgbClr val="003F69">
                    <a:lumMod val="50000"/>
                  </a:srgbClr>
                </a:solidFill>
              </a:rPr>
              <a:t>Personnes dont le français n’est pas la langue maternelle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CH">
                <a:solidFill>
                  <a:srgbClr val="003F69">
                    <a:lumMod val="50000"/>
                  </a:srgbClr>
                </a:solidFill>
              </a:rPr>
              <a:t>Personnes en situation d’illettrisme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CH">
                <a:solidFill>
                  <a:srgbClr val="2994D2"/>
                </a:solidFill>
              </a:rPr>
              <a:t>Moi! Tout le monde… </a:t>
            </a:r>
          </a:p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5717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9F71366-D8E4-D730-025C-B8BCE7AF8BAC}"/>
              </a:ext>
            </a:extLst>
          </p:cNvPr>
          <p:cNvSpPr txBox="1"/>
          <p:nvPr/>
        </p:nvSpPr>
        <p:spPr>
          <a:xfrm>
            <a:off x="752145" y="319732"/>
            <a:ext cx="8839199" cy="1281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CH" sz="4400" b="1">
                <a:latin typeface="Arial"/>
                <a:ea typeface="+mj-ea"/>
                <a:cs typeface="Arial"/>
              </a:rPr>
              <a:t>Le langage simplifié, c’est quoi?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F272945-5B42-840F-F7CE-8B1D783F3F2A}"/>
              </a:ext>
            </a:extLst>
          </p:cNvPr>
          <p:cNvSpPr txBox="1"/>
          <p:nvPr/>
        </p:nvSpPr>
        <p:spPr>
          <a:xfrm>
            <a:off x="1155032" y="1716506"/>
            <a:ext cx="761598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H" sz="2800" b="1" dirty="0">
                <a:solidFill>
                  <a:srgbClr val="2994D2"/>
                </a:solidFill>
                <a:latin typeface="Arial"/>
                <a:cs typeface="Arial"/>
              </a:rPr>
              <a:t>FALC </a:t>
            </a:r>
            <a:r>
              <a:rPr lang="fr-CH" sz="2800" dirty="0">
                <a:solidFill>
                  <a:srgbClr val="2994D2"/>
                </a:solidFill>
                <a:latin typeface="Arial"/>
                <a:cs typeface="Arial"/>
              </a:rPr>
              <a:t>– Facile à lire et à comprendre</a:t>
            </a:r>
            <a:r>
              <a:rPr lang="fr-CH" sz="2400" dirty="0">
                <a:latin typeface="Arial"/>
                <a:cs typeface="Arial"/>
              </a:rPr>
              <a:t> 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A170BB-622C-0C27-1A7A-674441A87CE8}"/>
              </a:ext>
            </a:extLst>
          </p:cNvPr>
          <p:cNvSpPr txBox="1"/>
          <p:nvPr/>
        </p:nvSpPr>
        <p:spPr>
          <a:xfrm>
            <a:off x="1676400" y="2247901"/>
            <a:ext cx="599673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Personnes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en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difficulté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avec la lecture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Niveau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A1 – A2 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Des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règles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européennes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333F97F-32C9-9EBD-E49B-D4097366918B}"/>
              </a:ext>
            </a:extLst>
          </p:cNvPr>
          <p:cNvSpPr txBox="1"/>
          <p:nvPr/>
        </p:nvSpPr>
        <p:spPr>
          <a:xfrm>
            <a:off x="1155032" y="3771900"/>
            <a:ext cx="339992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H" sz="2800" b="1" dirty="0">
                <a:solidFill>
                  <a:srgbClr val="2994D2"/>
                </a:solidFill>
                <a:latin typeface="Arial"/>
                <a:cs typeface="Arial"/>
              </a:rPr>
              <a:t>Langage clair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28A610A-54A6-D76F-6F94-CA7AE86C2573}"/>
              </a:ext>
            </a:extLst>
          </p:cNvPr>
          <p:cNvSpPr txBox="1"/>
          <p:nvPr/>
        </p:nvSpPr>
        <p:spPr>
          <a:xfrm>
            <a:off x="1676401" y="4298282"/>
            <a:ext cx="526983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CH" sz="2400" dirty="0">
                <a:solidFill>
                  <a:srgbClr val="000000"/>
                </a:solidFill>
                <a:latin typeface="Arial"/>
                <a:cs typeface="Arial"/>
              </a:rPr>
              <a:t>Tout public</a:t>
            </a:r>
          </a:p>
          <a:p>
            <a:pPr marL="342900" indent="-342900">
              <a:buFont typeface="Arial"/>
              <a:buChar char="•"/>
            </a:pPr>
            <a:r>
              <a:rPr lang="fr-CH" sz="2400" dirty="0">
                <a:solidFill>
                  <a:srgbClr val="000000"/>
                </a:solidFill>
                <a:latin typeface="Arial"/>
                <a:cs typeface="Arial"/>
              </a:rPr>
              <a:t>Niveau B1</a:t>
            </a:r>
          </a:p>
          <a:p>
            <a:pPr marL="342900" indent="-342900">
              <a:buFont typeface="Arial"/>
              <a:buChar char="•"/>
            </a:pPr>
            <a:r>
              <a:rPr lang="fr-CH" sz="2400" dirty="0">
                <a:solidFill>
                  <a:srgbClr val="000000"/>
                </a:solidFill>
                <a:latin typeface="Arial"/>
                <a:cs typeface="Arial"/>
              </a:rPr>
              <a:t>Norme ISO 24495 depuis 2023</a:t>
            </a:r>
          </a:p>
        </p:txBody>
      </p:sp>
    </p:spTree>
    <p:extLst>
      <p:ext uri="{BB962C8B-B14F-4D97-AF65-F5344CB8AC3E}">
        <p14:creationId xmlns:p14="http://schemas.microsoft.com/office/powerpoint/2010/main" val="415408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E2298F-AF2D-508E-20FC-B43D8003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Les </a:t>
            </a:r>
            <a:r>
              <a:rPr lang="en-US" dirty="0" err="1">
                <a:latin typeface="Arial"/>
                <a:cs typeface="Arial"/>
              </a:rPr>
              <a:t>objectifs</a:t>
            </a:r>
            <a:r>
              <a:rPr lang="en-US" dirty="0">
                <a:latin typeface="Arial"/>
                <a:cs typeface="Arial"/>
              </a:rPr>
              <a:t> de la simplification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F7219F-FBCE-E8DE-748B-465BF88C8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126" y="1690688"/>
            <a:ext cx="7931331" cy="17056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Trouver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l’information</a:t>
            </a: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Comprendre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l’information</a:t>
            </a: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Utiliser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l’information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017888" y="3746670"/>
            <a:ext cx="7569384" cy="1763928"/>
            <a:chOff x="1017888" y="3746670"/>
            <a:chExt cx="7569384" cy="17639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18BF55C-B13D-F33B-AF93-8CC35ADB57F1}"/>
                </a:ext>
              </a:extLst>
            </p:cNvPr>
            <p:cNvSpPr txBox="1"/>
            <p:nvPr/>
          </p:nvSpPr>
          <p:spPr>
            <a:xfrm>
              <a:off x="2933054" y="3936136"/>
              <a:ext cx="5654218" cy="138499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fr-CH" sz="2800" dirty="0">
                  <a:solidFill>
                    <a:srgbClr val="000714"/>
                  </a:solidFill>
                  <a:latin typeface="Arial"/>
                  <a:cs typeface="Arial"/>
                </a:rPr>
                <a:t>Focus sur la capacité du lectorat</a:t>
              </a:r>
              <a:r>
                <a:rPr lang="fr-CH" sz="2800" dirty="0">
                  <a:solidFill>
                    <a:srgbClr val="2994D2"/>
                  </a:solidFill>
                  <a:latin typeface="Arial"/>
                  <a:cs typeface="Arial"/>
                </a:rPr>
                <a:t> </a:t>
              </a:r>
              <a:r>
                <a:rPr lang="fr-CH" sz="2800" dirty="0">
                  <a:solidFill>
                    <a:srgbClr val="000714"/>
                  </a:solidFill>
                  <a:latin typeface="Arial"/>
                  <a:cs typeface="Arial"/>
                </a:rPr>
                <a:t>à</a:t>
              </a:r>
              <a:r>
                <a:rPr lang="fr-CH" sz="2800" dirty="0">
                  <a:solidFill>
                    <a:srgbClr val="2994D2"/>
                  </a:solidFill>
                  <a:latin typeface="Arial"/>
                  <a:cs typeface="Arial"/>
                </a:rPr>
                <a:t> </a:t>
              </a:r>
              <a:r>
                <a:rPr lang="fr-CH" sz="2800" b="1" dirty="0">
                  <a:solidFill>
                    <a:srgbClr val="2994D2"/>
                  </a:solidFill>
                  <a:latin typeface="Arial"/>
                  <a:cs typeface="Arial"/>
                </a:rPr>
                <a:t>bien utiliser l’information </a:t>
              </a:r>
            </a:p>
            <a:p>
              <a:r>
                <a:rPr lang="fr-CH" sz="2800" dirty="0">
                  <a:solidFill>
                    <a:srgbClr val="000714"/>
                  </a:solidFill>
                  <a:latin typeface="Arial"/>
                  <a:cs typeface="Arial"/>
                </a:rPr>
                <a:t>pour pouvoir passer à l’action</a:t>
              </a:r>
            </a:p>
          </p:txBody>
        </p:sp>
        <p:pic>
          <p:nvPicPr>
            <p:cNvPr id="4" name="Image 3" descr="Une image contenant silhouette&#10;&#10;Description générée automatiquement">
              <a:extLst>
                <a:ext uri="{FF2B5EF4-FFF2-40B4-BE49-F238E27FC236}">
                  <a16:creationId xmlns:a16="http://schemas.microsoft.com/office/drawing/2014/main" xmlns="" id="{396F9939-03A7-FB64-F8B8-D1C9F9919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7888" y="3746670"/>
              <a:ext cx="1763928" cy="1763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128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B5184D-AC22-DAD6-D66D-AD58DB6CF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Les </a:t>
            </a:r>
            <a:r>
              <a:rPr lang="en-US" err="1">
                <a:latin typeface="Arial"/>
                <a:cs typeface="Arial"/>
              </a:rPr>
              <a:t>avantages</a:t>
            </a:r>
            <a:r>
              <a:rPr lang="en-US">
                <a:latin typeface="Arial"/>
                <a:cs typeface="Arial"/>
              </a:rPr>
              <a:t> de la simplification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A028B99-BCB5-926A-4F23-888EF83FA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253" y="1769065"/>
            <a:ext cx="7826828" cy="404410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Wingdings"/>
              <a:buChar char="ü"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Vous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créez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 un lien de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proximité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 et de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confiance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avec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votre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public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Wingdings"/>
              <a:buChar char="ü"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Vous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faites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mieux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passer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vos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messages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Wingdings"/>
              <a:buChar char="ü"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Vous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économisez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du temps : le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vôtre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et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celui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votre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public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Wingdings"/>
              <a:buChar char="ü"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Vous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respectez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les droits et devoirs de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chaque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personne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: les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vôtres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et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ceux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votre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public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65423"/>
            <a:ext cx="10515600" cy="1325563"/>
          </a:xfrm>
        </p:spPr>
        <p:txBody>
          <a:bodyPr/>
          <a:lstStyle/>
          <a:p>
            <a:r>
              <a:rPr lang="fr-CH">
                <a:solidFill>
                  <a:srgbClr val="003F69"/>
                </a:solidFill>
                <a:latin typeface="Arial"/>
                <a:cs typeface="Arial"/>
              </a:rPr>
              <a:t>Les grands principes de la simplification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17171" y="2272410"/>
            <a:ext cx="7408817" cy="35189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r-CH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Un tri des informations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CH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Des mots simples et des phrases courtes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CH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Une police facile à lire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CH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Une mise en page aérée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CH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Des illustrations explicites</a:t>
            </a:r>
          </a:p>
          <a:p>
            <a:pPr marL="514350" indent="-514350">
              <a:buFont typeface="+mj-lt"/>
              <a:buAutoNum type="arabicPeriod"/>
            </a:pPr>
            <a:r>
              <a:rPr lang="fr-CH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Une révision du texte</a:t>
            </a:r>
          </a:p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2382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>
                <a:solidFill>
                  <a:srgbClr val="003F69"/>
                </a:solidFill>
                <a:latin typeface="Arial"/>
                <a:cs typeface="Arial"/>
              </a:rPr>
              <a:t>Le tri des informations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001897" cy="20329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fr-CH" dirty="0">
                <a:solidFill>
                  <a:srgbClr val="000714"/>
                </a:solidFill>
                <a:latin typeface="Arial"/>
                <a:cs typeface="Arial"/>
              </a:rPr>
              <a:t>Allez à l’essentiel: quel est le message principal?</a:t>
            </a:r>
            <a:endParaRPr lang="fr-CH" sz="2400" dirty="0">
              <a:solidFill>
                <a:srgbClr val="001F35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fr-CH" dirty="0">
                <a:solidFill>
                  <a:srgbClr val="000714"/>
                </a:solidFill>
                <a:latin typeface="Arial"/>
                <a:cs typeface="Arial"/>
              </a:rPr>
              <a:t>Formulez une idée par phrase</a:t>
            </a:r>
            <a:endParaRPr lang="fr-CH" sz="2400" dirty="0">
              <a:solidFill>
                <a:srgbClr val="001F35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fr-CH" dirty="0">
                <a:solidFill>
                  <a:srgbClr val="000714"/>
                </a:solidFill>
                <a:latin typeface="Arial"/>
                <a:cs typeface="Arial"/>
              </a:rPr>
              <a:t>Donnez une information concrète et explicite</a:t>
            </a:r>
            <a:endParaRPr lang="fr-CH" dirty="0">
              <a:solidFill>
                <a:srgbClr val="003F69"/>
              </a:solidFill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fr-CH" dirty="0">
                <a:solidFill>
                  <a:srgbClr val="000714"/>
                </a:solidFill>
                <a:latin typeface="Arial"/>
                <a:cs typeface="Arial"/>
              </a:rPr>
              <a:t>Précisez ce que le public doit faire </a:t>
            </a:r>
            <a:endParaRPr lang="fr-CH" dirty="0"/>
          </a:p>
        </p:txBody>
      </p:sp>
      <p:grpSp>
        <p:nvGrpSpPr>
          <p:cNvPr id="8" name="Groupe 7"/>
          <p:cNvGrpSpPr/>
          <p:nvPr/>
        </p:nvGrpSpPr>
        <p:grpSpPr>
          <a:xfrm>
            <a:off x="1035305" y="3954338"/>
            <a:ext cx="9511186" cy="1763928"/>
            <a:chOff x="1035305" y="3954338"/>
            <a:chExt cx="9511186" cy="1763928"/>
          </a:xfrm>
        </p:grpSpPr>
        <p:grpSp>
          <p:nvGrpSpPr>
            <p:cNvPr id="7" name="Groupe 6"/>
            <p:cNvGrpSpPr/>
            <p:nvPr/>
          </p:nvGrpSpPr>
          <p:grpSpPr>
            <a:xfrm>
              <a:off x="2706130" y="4198648"/>
              <a:ext cx="7840361" cy="1477327"/>
              <a:chOff x="2706130" y="4198648"/>
              <a:chExt cx="7840361" cy="1477327"/>
            </a:xfrm>
          </p:grpSpPr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xmlns="" id="{E2C121F0-87F2-CA3D-A164-A85B2E4CDF29}"/>
                  </a:ext>
                </a:extLst>
              </p:cNvPr>
              <p:cNvSpPr txBox="1"/>
              <p:nvPr/>
            </p:nvSpPr>
            <p:spPr>
              <a:xfrm>
                <a:off x="2706130" y="4721868"/>
                <a:ext cx="7840361" cy="954107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457200" indent="-457200">
                  <a:buFont typeface="Wingdings"/>
                  <a:buChar char="ü"/>
                </a:pPr>
                <a:r>
                  <a:rPr lang="fr-CH" sz="2800" dirty="0">
                    <a:solidFill>
                      <a:srgbClr val="000714"/>
                    </a:solidFill>
                    <a:latin typeface="Arial"/>
                    <a:cs typeface="Arial"/>
                  </a:rPr>
                  <a:t>Adressez-vous directement au public</a:t>
                </a:r>
                <a:r>
                  <a:rPr lang="fr-CH" sz="2800" dirty="0">
                    <a:latin typeface="Arial"/>
                    <a:cs typeface="Arial"/>
                  </a:rPr>
                  <a:t>​</a:t>
                </a:r>
                <a:endParaRPr lang="fr-FR" dirty="0"/>
              </a:p>
              <a:p>
                <a:pPr marL="457200" indent="-457200">
                  <a:buFont typeface="Wingdings"/>
                  <a:buChar char="ü"/>
                </a:pPr>
                <a:r>
                  <a:rPr lang="fr-CH" sz="2800" dirty="0">
                    <a:solidFill>
                      <a:srgbClr val="000714"/>
                    </a:solidFill>
                    <a:latin typeface="Arial"/>
                    <a:cs typeface="Arial"/>
                  </a:rPr>
                  <a:t>Structurez l'information</a:t>
                </a:r>
              </a:p>
            </p:txBody>
          </p:sp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xmlns="" id="{CEB837E7-2168-DF18-0F88-5930D864204D}"/>
                  </a:ext>
                </a:extLst>
              </p:cNvPr>
              <p:cNvSpPr txBox="1"/>
              <p:nvPr/>
            </p:nvSpPr>
            <p:spPr>
              <a:xfrm>
                <a:off x="2706130" y="4198648"/>
                <a:ext cx="1775254" cy="52322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fr-CH" sz="2800" dirty="0">
                    <a:solidFill>
                      <a:srgbClr val="2994D2"/>
                    </a:solidFill>
                    <a:latin typeface="Arial"/>
                    <a:cs typeface="Arial"/>
                  </a:rPr>
                  <a:t>Astuces</a:t>
                </a:r>
              </a:p>
            </p:txBody>
          </p:sp>
        </p:grpSp>
        <p:pic>
          <p:nvPicPr>
            <p:cNvPr id="6" name="Image 5" descr="Une image contenant silhouette&#10;&#10;Description générée automatiquement">
              <a:extLst>
                <a:ext uri="{FF2B5EF4-FFF2-40B4-BE49-F238E27FC236}">
                  <a16:creationId xmlns:a16="http://schemas.microsoft.com/office/drawing/2014/main" xmlns="" id="{396F9939-03A7-FB64-F8B8-D1C9F9919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5305" y="3954338"/>
              <a:ext cx="1763928" cy="1763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981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Les mots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6543" y="1690688"/>
            <a:ext cx="7243354" cy="4044102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fr-CH" dirty="0">
                <a:solidFill>
                  <a:srgbClr val="003F69">
                    <a:lumMod val="50000"/>
                  </a:srgbClr>
                </a:solidFill>
              </a:rPr>
              <a:t>Utiliser des mots courts et connus à l’oral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CH" dirty="0">
                <a:solidFill>
                  <a:srgbClr val="003F69">
                    <a:lumMod val="50000"/>
                  </a:srgbClr>
                </a:solidFill>
              </a:rPr>
              <a:t>Mots du quotidien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CH" dirty="0">
                <a:solidFill>
                  <a:srgbClr val="003F69">
                    <a:lumMod val="50000"/>
                  </a:srgbClr>
                </a:solidFill>
              </a:rPr>
              <a:t>Eviter le jargon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fr-CH" dirty="0">
              <a:solidFill>
                <a:srgbClr val="003F69">
                  <a:lumMod val="50000"/>
                </a:srgbClr>
              </a:solidFill>
            </a:endParaRPr>
          </a:p>
          <a:p>
            <a:pPr marL="0" lvl="0" indent="0">
              <a:buNone/>
            </a:pPr>
            <a:r>
              <a:rPr lang="fr-CH" sz="36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r>
              <a:rPr lang="fr-CH" sz="3600" b="1" dirty="0">
                <a:solidFill>
                  <a:srgbClr val="000714"/>
                </a:solidFill>
                <a:sym typeface="Wingdings 2" panose="05020102010507070707" pitchFamily="18" charset="2"/>
              </a:rPr>
              <a:t>  </a:t>
            </a:r>
            <a:r>
              <a:rPr lang="fr-CH" dirty="0">
                <a:solidFill>
                  <a:srgbClr val="000714"/>
                </a:solidFill>
              </a:rPr>
              <a:t>école</a:t>
            </a:r>
          </a:p>
          <a:p>
            <a:pPr marL="0" lvl="0" indent="0">
              <a:buNone/>
            </a:pPr>
            <a:r>
              <a:rPr lang="fr-CH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r>
              <a:rPr lang="fr-CH" sz="4000" b="1" dirty="0">
                <a:solidFill>
                  <a:srgbClr val="000714"/>
                </a:solidFill>
                <a:sym typeface="Wingdings 2" panose="05020102010507070707" pitchFamily="18" charset="2"/>
              </a:rPr>
              <a:t>  </a:t>
            </a:r>
            <a:r>
              <a:rPr lang="fr-CH" dirty="0">
                <a:solidFill>
                  <a:srgbClr val="000714"/>
                </a:solidFill>
              </a:rPr>
              <a:t>établissement scolaire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8986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Les phrases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3712" y="1573018"/>
            <a:ext cx="10268465" cy="41573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sz="2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Utiliser des phrases courtes: </a:t>
            </a:r>
            <a:endParaRPr lang="fr-CH" sz="2400" dirty="0">
              <a:solidFill>
                <a:schemeClr val="tx1">
                  <a:lumMod val="50000"/>
                </a:schemeClr>
              </a:solidFill>
            </a:endParaRPr>
          </a:p>
          <a:p>
            <a:pPr marL="457200" lvl="1" indent="0">
              <a:spcBef>
                <a:spcPts val="1000"/>
              </a:spcBef>
              <a:spcAft>
                <a:spcPts val="600"/>
              </a:spcAft>
              <a:buSzPct val="100000"/>
              <a:buNone/>
            </a:pPr>
            <a:r>
              <a:rPr lang="fr-CH" altLang="fr-FR" sz="1800" dirty="0">
                <a:solidFill>
                  <a:srgbClr val="000714"/>
                </a:solidFill>
                <a:latin typeface="Arial"/>
                <a:cs typeface="Arial"/>
              </a:rPr>
              <a:t>&gt; 15 à 20 mots: texte pour le grand public</a:t>
            </a:r>
            <a:endParaRPr lang="fr-CH" sz="1800" dirty="0">
              <a:solidFill>
                <a:srgbClr val="000714"/>
              </a:solidFill>
              <a:latin typeface="Arial"/>
              <a:cs typeface="Arial"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lang="fr-CH" altLang="fr-FR" sz="1800" dirty="0">
                <a:solidFill>
                  <a:srgbClr val="000714"/>
                </a:solidFill>
                <a:latin typeface="Arial"/>
                <a:cs typeface="Arial"/>
              </a:rPr>
              <a:t>&gt; 5 à 15 mots: texte pour les personnes en difficulté avec l'écrit</a:t>
            </a:r>
          </a:p>
          <a:p>
            <a:r>
              <a:rPr lang="fr-CH" sz="2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Faire des phrases simples: </a:t>
            </a:r>
            <a:r>
              <a:rPr lang="fr-CH" sz="2400" dirty="0">
                <a:solidFill>
                  <a:srgbClr val="2994D2"/>
                </a:solidFill>
                <a:latin typeface="Arial"/>
                <a:cs typeface="Arial"/>
              </a:rPr>
              <a:t>sujet </a:t>
            </a:r>
            <a:r>
              <a:rPr lang="fr-CH" sz="2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– </a:t>
            </a:r>
            <a:r>
              <a:rPr lang="fr-CH" sz="2400" dirty="0">
                <a:solidFill>
                  <a:srgbClr val="2994D2"/>
                </a:solidFill>
                <a:latin typeface="Arial"/>
                <a:cs typeface="Arial"/>
              </a:rPr>
              <a:t>verbe</a:t>
            </a:r>
            <a:r>
              <a:rPr lang="fr-CH" sz="2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– </a:t>
            </a:r>
            <a:r>
              <a:rPr lang="fr-CH" sz="2400" dirty="0">
                <a:solidFill>
                  <a:srgbClr val="2994D2"/>
                </a:solidFill>
                <a:latin typeface="Arial"/>
                <a:cs typeface="Arial"/>
              </a:rPr>
              <a:t>objet</a:t>
            </a:r>
            <a:r>
              <a:rPr lang="fr-CH" sz="2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 </a:t>
            </a:r>
            <a:endParaRPr lang="fr-CH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CH" sz="2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Aller à l’essentiel et évitez les mots inutiles</a:t>
            </a:r>
          </a:p>
          <a:p>
            <a:r>
              <a:rPr lang="fr-CH" sz="2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Forme positive</a:t>
            </a:r>
          </a:p>
          <a:p>
            <a:r>
              <a:rPr lang="fr-CH" sz="2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Forme active</a:t>
            </a:r>
          </a:p>
          <a:p>
            <a:r>
              <a:rPr lang="fr-CH" sz="2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Évitez les phrases subordonnées</a:t>
            </a:r>
          </a:p>
          <a:p>
            <a:r>
              <a:rPr lang="fr-CH" sz="2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Évitez la nominalisation</a:t>
            </a:r>
            <a:endParaRPr lang="fr-CH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7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>
                <a:solidFill>
                  <a:srgbClr val="003F69"/>
                </a:solidFill>
                <a:latin typeface="Arial"/>
                <a:cs typeface="Arial"/>
              </a:rPr>
              <a:t>La police d’écriture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5582" y="1690688"/>
            <a:ext cx="7565572" cy="40441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Préférez une police </a:t>
            </a:r>
            <a:r>
              <a:rPr lang="fr-FR" dirty="0">
                <a:solidFill>
                  <a:srgbClr val="2994D2"/>
                </a:solidFill>
                <a:latin typeface="Arial"/>
                <a:cs typeface="Arial"/>
              </a:rPr>
              <a:t>sans empattement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, </a:t>
            </a:r>
          </a:p>
          <a:p>
            <a:pPr marL="0" indent="0">
              <a:buNone/>
            </a:pPr>
            <a:r>
              <a:rPr lang="fr-FR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dite police bâton ou sans </a:t>
            </a:r>
            <a:r>
              <a:rPr lang="fr-FR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serif</a:t>
            </a:r>
            <a:endParaRPr lang="fr-FR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fr-FR" sz="1100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fr-CH" sz="48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r>
              <a:rPr lang="fr-CH" sz="4800" b="1" dirty="0">
                <a:solidFill>
                  <a:srgbClr val="000714"/>
                </a:solidFill>
                <a:sym typeface="Wingdings 2" panose="05020102010507070707" pitchFamily="18" charset="2"/>
              </a:rPr>
              <a:t> </a:t>
            </a:r>
            <a:r>
              <a:rPr lang="fr-CH" sz="2400" b="1" dirty="0">
                <a:solidFill>
                  <a:srgbClr val="000714"/>
                </a:solidFill>
                <a:sym typeface="Wingdings 2" panose="05020102010507070707" pitchFamily="18" charset="2"/>
              </a:rPr>
              <a:t>	</a:t>
            </a:r>
            <a:r>
              <a:rPr lang="fr-FR" sz="24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Wingdings" panose="05000000000000000000" pitchFamily="2" charset="2"/>
              </a:rPr>
              <a:t>Tahoma</a:t>
            </a:r>
            <a:r>
              <a:rPr lang="fr-FR" sz="24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Wingdings" panose="05000000000000000000" pitchFamily="2" charset="2"/>
              </a:rPr>
              <a:t>, </a:t>
            </a:r>
            <a:r>
              <a:rPr lang="fr-FR" sz="2400" dirty="0" err="1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  <a:sym typeface="Wingdings" panose="05000000000000000000" pitchFamily="2" charset="2"/>
              </a:rPr>
              <a:t>Verdana</a:t>
            </a:r>
            <a:r>
              <a:rPr lang="fr-FR" sz="2400" dirty="0">
                <a:solidFill>
                  <a:srgbClr val="000000"/>
                </a:solidFill>
                <a:latin typeface="Verdana"/>
                <a:ea typeface="Verdana"/>
                <a:cs typeface="Arial"/>
                <a:sym typeface="Wingdings" panose="05000000000000000000" pitchFamily="2" charset="2"/>
              </a:rPr>
              <a:t>,</a:t>
            </a:r>
            <a:r>
              <a:rPr lang="fr-FR" sz="2400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 Arial, </a:t>
            </a:r>
            <a:r>
              <a:rPr lang="fr-FR" sz="2400" dirty="0" err="1">
                <a:solidFill>
                  <a:srgbClr val="000000"/>
                </a:solidFill>
                <a:latin typeface="Helvetica"/>
                <a:cs typeface="Helvetica"/>
                <a:sym typeface="Wingdings" panose="05000000000000000000" pitchFamily="2" charset="2"/>
              </a:rPr>
              <a:t>Helvetica</a:t>
            </a:r>
            <a:r>
              <a:rPr lang="fr-FR" sz="2400" dirty="0">
                <a:solidFill>
                  <a:srgbClr val="000000"/>
                </a:solidFill>
                <a:latin typeface="Helvetica"/>
                <a:cs typeface="Helvetica"/>
                <a:sym typeface="Wingdings" panose="05000000000000000000" pitchFamily="2" charset="2"/>
              </a:rPr>
              <a:t>, 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1">
                    <a:lumMod val="50000"/>
                  </a:schemeClr>
                </a:solidFill>
                <a:latin typeface="Luciole"/>
                <a:ea typeface="Verdana"/>
                <a:cs typeface="Verdana" panose="020B0604030504040204" pitchFamily="34" charset="0"/>
                <a:sym typeface="Wingdings" panose="05000000000000000000" pitchFamily="2" charset="2"/>
              </a:rPr>
              <a:t>	Luciole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  <a:latin typeface="Luciole"/>
                <a:ea typeface="Verdana"/>
                <a:cs typeface="Arial"/>
                <a:sym typeface="Wingdings" panose="05000000000000000000" pitchFamily="2" charset="2"/>
              </a:rPr>
              <a:t>,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  <a:latin typeface="Arial"/>
                <a:ea typeface="Verdana"/>
                <a:cs typeface="Arial"/>
                <a:sym typeface="Wingdings" panose="05000000000000000000" pitchFamily="2" charset="2"/>
              </a:rPr>
              <a:t> 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  <a:latin typeface="Inclusive Sans"/>
                <a:ea typeface="Verdana"/>
                <a:cs typeface="Arial"/>
                <a:sym typeface="Wingdings" panose="05000000000000000000" pitchFamily="2" charset="2"/>
              </a:rPr>
              <a:t>Inclusive sans.</a:t>
            </a:r>
            <a:endParaRPr lang="fr-FR" sz="2400" dirty="0">
              <a:solidFill>
                <a:schemeClr val="tx1">
                  <a:lumMod val="50000"/>
                </a:schemeClr>
              </a:solidFill>
              <a:latin typeface="Inclusive Sans"/>
              <a:cs typeface="Arial"/>
            </a:endParaRPr>
          </a:p>
          <a:p>
            <a:pPr marL="0" indent="0">
              <a:buNone/>
            </a:pPr>
            <a:endParaRPr lang="fr-FR" sz="1050" dirty="0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CH" sz="4800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r>
              <a:rPr lang="fr-CH" sz="2400" b="1" dirty="0">
                <a:solidFill>
                  <a:srgbClr val="FF0000"/>
                </a:solidFill>
                <a:sym typeface="Wingdings 2" panose="05020102010507070707" pitchFamily="18" charset="2"/>
              </a:rPr>
              <a:t> 	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  <a:latin typeface="Garamond"/>
                <a:cs typeface="Arial"/>
                <a:sym typeface="Wingdings" panose="05000000000000000000" pitchFamily="2" charset="2"/>
              </a:rPr>
              <a:t>Garamond,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  <a:sym typeface="Wingdings" panose="05000000000000000000" pitchFamily="2" charset="2"/>
              </a:rPr>
              <a:t> 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Times New Roman,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  <a:sym typeface="Wingdings" panose="05000000000000000000" pitchFamily="2" charset="2"/>
              </a:rPr>
              <a:t> 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  <a:latin typeface="Georgia"/>
                <a:cs typeface="Arial"/>
                <a:sym typeface="Wingdings" panose="05000000000000000000" pitchFamily="2" charset="2"/>
              </a:rPr>
              <a:t>Georgia, 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  <a:latin typeface="Century"/>
                <a:cs typeface="Arial"/>
                <a:sym typeface="Wingdings" panose="05000000000000000000" pitchFamily="2" charset="2"/>
              </a:rPr>
              <a:t>Century.</a:t>
            </a:r>
            <a:endParaRPr lang="fr-FR" sz="2400" dirty="0">
              <a:solidFill>
                <a:schemeClr val="tx1">
                  <a:lumMod val="50000"/>
                </a:schemeClr>
              </a:solidFill>
              <a:latin typeface="Century"/>
              <a:cs typeface="Arial"/>
            </a:endParaRPr>
          </a:p>
          <a:p>
            <a:pPr marL="0" indent="0">
              <a:buNone/>
            </a:pPr>
            <a:endParaRPr lang="fr-FR" dirty="0">
              <a:solidFill>
                <a:schemeClr val="tx1">
                  <a:lumMod val="50000"/>
                </a:schemeClr>
              </a:solidFill>
              <a:latin typeface="Georgia"/>
              <a:cs typeface="Arial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5159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La mise en page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17171" y="1581785"/>
            <a:ext cx="6494417" cy="404410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CH" sz="32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Typographie claire: </a:t>
            </a:r>
            <a:endParaRPr lang="fr-CH" sz="320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Lisible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Grande: taille 12 minimum</a:t>
            </a:r>
          </a:p>
          <a:p>
            <a:pPr marL="0" indent="0">
              <a:buNone/>
            </a:pPr>
            <a:r>
              <a:rPr lang="fr-CH" sz="32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Mettre en évidence avec </a:t>
            </a:r>
            <a:r>
              <a:rPr lang="fr-CH" sz="3200" b="1">
                <a:solidFill>
                  <a:srgbClr val="2994D2"/>
                </a:solidFill>
                <a:latin typeface="Arial"/>
                <a:cs typeface="Arial"/>
              </a:rPr>
              <a:t>le</a:t>
            </a:r>
            <a:r>
              <a:rPr lang="fr-CH" sz="3200">
                <a:solidFill>
                  <a:srgbClr val="2994D2"/>
                </a:solidFill>
                <a:latin typeface="Arial"/>
                <a:cs typeface="Arial"/>
              </a:rPr>
              <a:t> </a:t>
            </a:r>
            <a:r>
              <a:rPr lang="fr-CH" sz="3200" b="1">
                <a:solidFill>
                  <a:srgbClr val="2994D2"/>
                </a:solidFill>
                <a:latin typeface="Arial"/>
                <a:cs typeface="Arial"/>
              </a:rPr>
              <a:t>gras</a:t>
            </a:r>
          </a:p>
          <a:p>
            <a:pPr marL="0" indent="0">
              <a:buNone/>
            </a:pPr>
            <a:r>
              <a:rPr lang="fr-CH" sz="32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Texte aligné à gauche</a:t>
            </a:r>
          </a:p>
          <a:p>
            <a:pPr marL="0" indent="0">
              <a:buNone/>
            </a:pPr>
            <a:r>
              <a:rPr lang="fr-CH" sz="32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Mise en page aérée: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Interlignes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Paragraphes </a:t>
            </a:r>
            <a:endParaRPr lang="fr-CH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2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80F0AE3-D6DB-4871-1DC9-C1BD9C3F0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/>
                <a:cs typeface="Arial"/>
              </a:rPr>
              <a:t>Introduction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1016B90-9139-3A43-6834-BD898ADB1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5895"/>
            <a:ext cx="7548154" cy="421915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fr-FR" dirty="0">
                <a:solidFill>
                  <a:srgbClr val="003F69"/>
                </a:solidFill>
                <a:latin typeface="Arial"/>
                <a:cs typeface="Arial"/>
              </a:rPr>
              <a:t>La Fédération Lire et Ecrire promeut l'accès à la formation aux compétences de base pour les adultes et le maintien des acquis. Elle est reconnue par le SEFRI.</a:t>
            </a:r>
            <a:endParaRPr lang="fr-FR" dirty="0">
              <a:solidFill>
                <a:srgbClr val="003F69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fr-FR" sz="2700" dirty="0">
                <a:solidFill>
                  <a:srgbClr val="2994D2"/>
                </a:solidFill>
                <a:latin typeface="Arial"/>
                <a:cs typeface="Arial"/>
              </a:rPr>
              <a:t>Loi fédérale sur la formation continue - </a:t>
            </a:r>
            <a:r>
              <a:rPr lang="fr-FR" sz="2700" dirty="0" err="1">
                <a:solidFill>
                  <a:srgbClr val="2994D2"/>
                </a:solidFill>
                <a:latin typeface="Arial"/>
                <a:cs typeface="Arial"/>
              </a:rPr>
              <a:t>LFCo</a:t>
            </a:r>
            <a:endParaRPr lang="fr-CH" sz="2700" dirty="0">
              <a:solidFill>
                <a:srgbClr val="2994D2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fr-FR" sz="900" dirty="0">
              <a:solidFill>
                <a:srgbClr val="000714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fr-FR" dirty="0">
                <a:solidFill>
                  <a:srgbClr val="003F69"/>
                </a:solidFill>
                <a:latin typeface="Arial"/>
                <a:cs typeface="Arial"/>
              </a:rPr>
              <a:t>L'Association Lire et Ecrire est membre de la Fédération Lire et Ecrire.</a:t>
            </a:r>
            <a:endParaRPr lang="fr-FR" sz="1500" dirty="0">
              <a:solidFill>
                <a:srgbClr val="003F69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fr-FR" dirty="0">
                <a:solidFill>
                  <a:srgbClr val="003F69"/>
                </a:solidFill>
                <a:latin typeface="Arial"/>
                <a:cs typeface="Arial"/>
              </a:rPr>
              <a:t>Les deux organisations s'engagent pour l'accès de tous les publics à la communication écrite et pour soutenir les actions visant à simplifier les textes.</a:t>
            </a:r>
          </a:p>
        </p:txBody>
      </p:sp>
    </p:spTree>
    <p:extLst>
      <p:ext uri="{BB962C8B-B14F-4D97-AF65-F5344CB8AC3E}">
        <p14:creationId xmlns:p14="http://schemas.microsoft.com/office/powerpoint/2010/main" val="404804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Les images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47506" y="1825625"/>
            <a:ext cx="3263537" cy="498853"/>
          </a:xfrm>
        </p:spPr>
        <p:txBody>
          <a:bodyPr>
            <a:normAutofit fontScale="25000" lnSpcReduction="2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fr-CH" sz="12800" dirty="0">
                <a:solidFill>
                  <a:srgbClr val="000000"/>
                </a:solidFill>
              </a:rPr>
              <a:t>Simples </a:t>
            </a:r>
          </a:p>
          <a:p>
            <a:pPr marL="0" lvl="0" indent="0">
              <a:buNone/>
            </a:pPr>
            <a:r>
              <a:rPr lang="fr-CH" sz="4400" b="1" dirty="0">
                <a:solidFill>
                  <a:srgbClr val="000000"/>
                </a:solidFill>
                <a:sym typeface="Wingdings 2" panose="05020102010507070707" pitchFamily="18" charset="2"/>
              </a:rPr>
              <a:t>	  </a:t>
            </a:r>
            <a:r>
              <a:rPr lang="fr-CH" dirty="0">
                <a:solidFill>
                  <a:srgbClr val="000000"/>
                </a:solidFill>
                <a:sym typeface="Wingdings 2" panose="05020102010507070707" pitchFamily="18" charset="2"/>
              </a:rPr>
              <a:t>				    		</a:t>
            </a:r>
            <a:endParaRPr lang="fr-CH" dirty="0">
              <a:solidFill>
                <a:srgbClr val="000000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592971" y="2309472"/>
            <a:ext cx="3440554" cy="3087652"/>
            <a:chOff x="1592971" y="2309472"/>
            <a:chExt cx="3440554" cy="3087652"/>
          </a:xfrm>
        </p:grpSpPr>
        <p:pic>
          <p:nvPicPr>
            <p:cNvPr id="4" name="Picture 2" descr="Femme, Gens, Café, Portrait, Le Restaurant, Tabl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2971" y="3103421"/>
              <a:ext cx="3440554" cy="2293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Espace réservé du contenu 2"/>
            <p:cNvSpPr txBox="1">
              <a:spLocks/>
            </p:cNvSpPr>
            <p:nvPr/>
          </p:nvSpPr>
          <p:spPr>
            <a:xfrm>
              <a:off x="2846322" y="2309472"/>
              <a:ext cx="933851" cy="107380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+mj-lt"/>
                <a:buAutoNum type="arabicPeriod"/>
                <a:defRPr sz="2800" b="0" i="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2400" b="0" i="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2000" b="0" i="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800" b="0" i="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800" b="0" i="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+mj-lt"/>
                <a:buNone/>
              </a:pPr>
              <a:r>
                <a:rPr lang="fr-CH" sz="8800" b="1" dirty="0">
                  <a:solidFill>
                    <a:srgbClr val="FF0000"/>
                  </a:solidFill>
                  <a:sym typeface="Wingdings 2" panose="05020102010507070707" pitchFamily="18" charset="2"/>
                </a:rPr>
                <a:t></a:t>
              </a:r>
              <a:endParaRPr lang="fr-CH" sz="8800" b="1" dirty="0">
                <a:solidFill>
                  <a:srgbClr val="00B050"/>
                </a:solidFill>
              </a:endParaRPr>
            </a:p>
            <a:p>
              <a:endParaRPr lang="fr-CH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6617332" y="1865539"/>
            <a:ext cx="2362604" cy="3888778"/>
            <a:chOff x="6617332" y="1865539"/>
            <a:chExt cx="2362604" cy="3888778"/>
          </a:xfrm>
        </p:grpSpPr>
        <p:pic>
          <p:nvPicPr>
            <p:cNvPr id="5" name="Picture 2" descr="https://www.publicdomainpictures.net/pictures/310000/velka/woman-talking-on-a-phone-1574697264ajH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332" y="2746227"/>
              <a:ext cx="2362604" cy="3008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7456137" y="1865539"/>
              <a:ext cx="68499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fr-CH" sz="6600" b="1">
                  <a:solidFill>
                    <a:srgbClr val="00B050"/>
                  </a:solidFill>
                  <a:sym typeface="Wingdings 2" panose="05020102010507070707" pitchFamily="18" charset="2"/>
                </a:rPr>
                <a:t></a:t>
              </a:r>
              <a:endParaRPr lang="fr-CH" sz="6600" b="1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05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>
                <a:solidFill>
                  <a:srgbClr val="003F69"/>
                </a:solidFill>
              </a:rPr>
              <a:t>Les pictogrammes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73626" y="1825625"/>
            <a:ext cx="2889069" cy="506622"/>
          </a:xfrm>
        </p:spPr>
        <p:txBody>
          <a:bodyPr>
            <a:normAutofit fontScale="25000" lnSpcReduction="2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fr-CH" sz="12800">
                <a:solidFill>
                  <a:srgbClr val="000000"/>
                </a:solidFill>
              </a:rPr>
              <a:t>Standard</a:t>
            </a:r>
          </a:p>
          <a:p>
            <a:pPr marL="0" lvl="0" indent="0">
              <a:buNone/>
            </a:pPr>
            <a:r>
              <a:rPr lang="fr-CH" sz="12800" b="1">
                <a:solidFill>
                  <a:srgbClr val="000000"/>
                </a:solidFill>
                <a:sym typeface="Wingdings 2" panose="05020102010507070707" pitchFamily="18" charset="2"/>
              </a:rPr>
              <a:t>	</a:t>
            </a:r>
            <a:r>
              <a:rPr lang="fr-CH" sz="4400" b="1">
                <a:solidFill>
                  <a:srgbClr val="000000"/>
                </a:solidFill>
                <a:sym typeface="Wingdings 2" panose="05020102010507070707" pitchFamily="18" charset="2"/>
              </a:rPr>
              <a:t>	</a:t>
            </a:r>
            <a:r>
              <a:rPr lang="fr-CH" sz="4400">
                <a:solidFill>
                  <a:srgbClr val="000000"/>
                </a:solidFill>
                <a:sym typeface="Wingdings 2" panose="05020102010507070707" pitchFamily="18" charset="2"/>
              </a:rPr>
              <a:t>				  </a:t>
            </a:r>
            <a:endParaRPr lang="fr-CH" sz="4400" b="1">
              <a:solidFill>
                <a:srgbClr val="00000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fr-CH">
              <a:solidFill>
                <a:srgbClr val="000000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909000" y="2396393"/>
            <a:ext cx="3506513" cy="3062128"/>
            <a:chOff x="909000" y="2396393"/>
            <a:chExt cx="3506513" cy="3062128"/>
          </a:xfrm>
        </p:grpSpPr>
        <p:pic>
          <p:nvPicPr>
            <p:cNvPr id="7" name="Picture 4" descr="Homme, Femme, Amusement, Rouge, Toilettes, Personn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000" y="2828636"/>
              <a:ext cx="3506513" cy="2629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Espace réservé du contenu 2"/>
            <p:cNvSpPr txBox="1">
              <a:spLocks/>
            </p:cNvSpPr>
            <p:nvPr/>
          </p:nvSpPr>
          <p:spPr>
            <a:xfrm>
              <a:off x="2073728" y="2396393"/>
              <a:ext cx="933851" cy="107380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+mj-lt"/>
                <a:buAutoNum type="arabicPeriod"/>
                <a:defRPr sz="2800" b="0" i="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2400" b="0" i="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2000" b="0" i="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800" b="0" i="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800" b="0" i="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+mj-lt"/>
                <a:buNone/>
              </a:pPr>
              <a:r>
                <a:rPr lang="fr-CH" sz="8800" b="1">
                  <a:solidFill>
                    <a:srgbClr val="FF0000"/>
                  </a:solidFill>
                  <a:sym typeface="Wingdings 2" panose="05020102010507070707" pitchFamily="18" charset="2"/>
                </a:rPr>
                <a:t></a:t>
              </a:r>
              <a:endParaRPr lang="fr-CH" sz="8800" b="1">
                <a:solidFill>
                  <a:srgbClr val="00B050"/>
                </a:solidFill>
              </a:endParaRPr>
            </a:p>
            <a:p>
              <a:endParaRPr lang="fr-CH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6012094" y="1917585"/>
            <a:ext cx="2937369" cy="4249957"/>
            <a:chOff x="6012094" y="2274638"/>
            <a:chExt cx="2937369" cy="4249957"/>
          </a:xfrm>
        </p:grpSpPr>
        <p:pic>
          <p:nvPicPr>
            <p:cNvPr id="8" name="Picture 2" descr="Salle De Repos, Salle De Bains, Signer, Dames, Femm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094" y="2972873"/>
              <a:ext cx="2826884" cy="2826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6575476" y="5324266"/>
              <a:ext cx="23739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200" b="1">
                  <a:solidFill>
                    <a:srgbClr val="00071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WC</a:t>
              </a:r>
              <a:endParaRPr lang="fr-CH" sz="7200" b="1">
                <a:solidFill>
                  <a:srgbClr val="00071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17872" y="2274638"/>
              <a:ext cx="841762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fr-CH" sz="6600" b="1">
                  <a:solidFill>
                    <a:srgbClr val="00B050"/>
                  </a:solidFill>
                  <a:sym typeface="Wingdings 2" panose="05020102010507070707" pitchFamily="18" charset="2"/>
                </a:rPr>
                <a:t></a:t>
              </a:r>
              <a:endParaRPr lang="fr-CH" sz="6600" b="1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882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Les pictogrammes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30086" y="1690688"/>
            <a:ext cx="7670074" cy="40441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63220" lvl="0" indent="-363220">
              <a:lnSpc>
                <a:spcPct val="114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r-CH" dirty="0">
                <a:solidFill>
                  <a:srgbClr val="000000"/>
                </a:solidFill>
                <a:latin typeface="Arial"/>
                <a:cs typeface="Arial"/>
              </a:rPr>
              <a:t>Ces symboles ont une fonction informative: Ils servent à transmettre un message</a:t>
            </a:r>
            <a:endParaRPr lang="fr-FR" dirty="0">
              <a:solidFill>
                <a:srgbClr val="003F69"/>
              </a:solidFill>
              <a:latin typeface="Arial"/>
              <a:cs typeface="Arial"/>
            </a:endParaRPr>
          </a:p>
          <a:p>
            <a:pPr marL="363220" lvl="0" indent="-363220">
              <a:lnSpc>
                <a:spcPct val="114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r-CH" dirty="0">
                <a:solidFill>
                  <a:srgbClr val="000000"/>
                </a:solidFill>
                <a:latin typeface="Arial"/>
                <a:cs typeface="Arial"/>
              </a:rPr>
              <a:t>Utiliser les symboles connus du grand public</a:t>
            </a:r>
          </a:p>
          <a:p>
            <a:pPr marL="0" lvl="0" indent="0">
              <a:buNone/>
              <a:defRPr/>
            </a:pPr>
            <a:endParaRPr lang="fr-CH" dirty="0">
              <a:solidFill>
                <a:srgbClr val="2B89BE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013777" y="3834111"/>
            <a:ext cx="6102691" cy="1412919"/>
            <a:chOff x="1706118" y="3973448"/>
            <a:chExt cx="6102691" cy="1412919"/>
          </a:xfrm>
        </p:grpSpPr>
        <p:pic>
          <p:nvPicPr>
            <p:cNvPr id="5" name="Picture 2" descr="Port du masque : où est-il obligatoire à Mignovillard ? • Mignovillard.fr,  site officie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118" y="4043411"/>
              <a:ext cx="1194254" cy="1181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andicapat, Scaun, Scaun Cu Rotile, Roată, Dezactiva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749" y="3973448"/>
              <a:ext cx="1059298" cy="1328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Isolé, Signaux D'Interdiction, Mauvais Pour La Santé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194" y="4046846"/>
              <a:ext cx="1359717" cy="131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Panneau De Signalisation, Panneaux De Signalisati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9288" y="4046846"/>
              <a:ext cx="1339521" cy="1339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588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10">
            <a:extLst>
              <a:ext uri="{FF2B5EF4-FFF2-40B4-BE49-F238E27FC236}">
                <a16:creationId xmlns:a16="http://schemas.microsoft.com/office/drawing/2014/main" xmlns="" id="{5FB58A0F-C63F-7548-BF09-D526E4549B9B}"/>
              </a:ext>
            </a:extLst>
          </p:cNvPr>
          <p:cNvSpPr txBox="1"/>
          <p:nvPr/>
        </p:nvSpPr>
        <p:spPr>
          <a:xfrm>
            <a:off x="830412" y="619041"/>
            <a:ext cx="7229024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CH" sz="4400" b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révision</a:t>
            </a:r>
            <a:endParaRPr lang="fr-FR" sz="4400" b="1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xmlns="" id="{36F3513B-7A1E-6DF1-8AB6-70FA57C7D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538" y="1834334"/>
            <a:ext cx="7488195" cy="40441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63220" indent="-363220">
              <a:lnSpc>
                <a:spcPct val="114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r-CH" dirty="0">
                <a:solidFill>
                  <a:srgbClr val="000000"/>
                </a:solidFill>
                <a:latin typeface="Arial"/>
                <a:cs typeface="Arial"/>
              </a:rPr>
              <a:t>Auto-révision </a:t>
            </a:r>
            <a:r>
              <a:rPr lang="fr-CH" dirty="0">
                <a:solidFill>
                  <a:srgbClr val="2994D2"/>
                </a:solidFill>
                <a:latin typeface="Arial"/>
                <a:cs typeface="Arial"/>
              </a:rPr>
              <a:t>à l’aide d’outils </a:t>
            </a:r>
            <a:endParaRPr lang="fr-FR" dirty="0">
              <a:solidFill>
                <a:srgbClr val="2994D2"/>
              </a:solidFill>
            </a:endParaRPr>
          </a:p>
          <a:p>
            <a:pPr marL="363220" lvl="0" indent="-363220">
              <a:lnSpc>
                <a:spcPct val="114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r-CH" dirty="0">
                <a:solidFill>
                  <a:srgbClr val="000000"/>
                </a:solidFill>
                <a:latin typeface="Arial"/>
                <a:cs typeface="Arial"/>
              </a:rPr>
              <a:t>Révision par une autre personne experte</a:t>
            </a:r>
          </a:p>
          <a:p>
            <a:pPr marL="363220" indent="-363220">
              <a:lnSpc>
                <a:spcPct val="114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r-CH" dirty="0">
                <a:solidFill>
                  <a:srgbClr val="000000"/>
                </a:solidFill>
                <a:latin typeface="Arial"/>
                <a:cs typeface="Arial"/>
              </a:rPr>
              <a:t>Révision par un groupe de personnes ayant le profil du public-cible</a:t>
            </a:r>
          </a:p>
        </p:txBody>
      </p:sp>
    </p:spTree>
    <p:extLst>
      <p:ext uri="{BB962C8B-B14F-4D97-AF65-F5344CB8AC3E}">
        <p14:creationId xmlns:p14="http://schemas.microsoft.com/office/powerpoint/2010/main" val="277095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>
                <a:solidFill>
                  <a:srgbClr val="003F69"/>
                </a:solidFill>
                <a:latin typeface="Arial"/>
                <a:cs typeface="Arial"/>
              </a:rPr>
              <a:t>Les outils pour la simplification</a:t>
            </a:r>
            <a:endParaRPr lang="fr-CH">
              <a:latin typeface="Arial"/>
              <a:cs typeface="Arial"/>
            </a:endParaRP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540" y="1690688"/>
            <a:ext cx="2962619" cy="42264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62983" y="1923693"/>
            <a:ext cx="6421886" cy="361021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15000"/>
              </a:lnSpc>
              <a:buFont typeface="Arial"/>
              <a:buChar char="•"/>
            </a:pPr>
            <a:r>
              <a:rPr lang="fr-CH" sz="2000" dirty="0">
                <a:latin typeface="Arial"/>
                <a:cs typeface="Arial"/>
              </a:rPr>
              <a:t>Communiquer pour tous: </a:t>
            </a:r>
            <a:r>
              <a:rPr lang="fr-CH" sz="2000" dirty="0">
                <a:latin typeface="Arial"/>
                <a:ea typeface="+mn-lt"/>
                <a:cs typeface="Arial"/>
              </a:rPr>
              <a:t>Guide pour une information accessible</a:t>
            </a:r>
            <a:endParaRPr lang="fr-CH" sz="2000" dirty="0">
              <a:solidFill>
                <a:srgbClr val="000714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lvl="1">
              <a:lnSpc>
                <a:spcPct val="114999"/>
              </a:lnSpc>
            </a:pPr>
            <a:r>
              <a:rPr lang="fr-CH" sz="2000" dirty="0">
                <a:solidFill>
                  <a:srgbClr val="E9C451"/>
                </a:solidFill>
                <a:latin typeface="Arial"/>
                <a:cs typeface="Arial"/>
              </a:rPr>
              <a:t>Lien</a:t>
            </a:r>
            <a:endParaRPr lang="fr-CH" sz="2000" dirty="0">
              <a:solidFill>
                <a:srgbClr val="E9C451"/>
              </a:solidFill>
              <a:latin typeface="Arial"/>
              <a:cs typeface="Arial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fr-CH" sz="1200" dirty="0">
              <a:solidFill>
                <a:srgbClr val="00071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fr-CH" sz="2000" dirty="0">
                <a:latin typeface="Arial"/>
                <a:cs typeface="Arial"/>
              </a:rPr>
              <a:t>L'information pour tous : </a:t>
            </a:r>
            <a:r>
              <a:rPr lang="fr-CH" sz="2000" dirty="0" err="1">
                <a:latin typeface="Arial"/>
                <a:cs typeface="Arial"/>
              </a:rPr>
              <a:t>Règles</a:t>
            </a:r>
            <a:r>
              <a:rPr lang="fr-CH" sz="2000" dirty="0">
                <a:latin typeface="Arial"/>
                <a:cs typeface="Arial"/>
              </a:rPr>
              <a:t> </a:t>
            </a:r>
            <a:r>
              <a:rPr lang="fr-CH" sz="2000" dirty="0" err="1">
                <a:latin typeface="Arial"/>
                <a:cs typeface="Arial"/>
              </a:rPr>
              <a:t>européennes</a:t>
            </a:r>
            <a:r>
              <a:rPr lang="fr-CH" sz="2000" dirty="0">
                <a:latin typeface="Arial"/>
                <a:cs typeface="Arial"/>
              </a:rPr>
              <a:t> pour une information facile à lire et à comprendre</a:t>
            </a:r>
          </a:p>
          <a:p>
            <a:pPr lvl="1">
              <a:lnSpc>
                <a:spcPct val="114999"/>
              </a:lnSpc>
            </a:pPr>
            <a:r>
              <a:rPr lang="fr-FR" sz="2000" dirty="0">
                <a:solidFill>
                  <a:srgbClr val="E9C451"/>
                </a:solidFill>
                <a:latin typeface="Arial"/>
                <a:cs typeface="Arial"/>
              </a:rPr>
              <a:t>Lien</a:t>
            </a:r>
            <a:endParaRPr lang="fr-FR" sz="2000" dirty="0">
              <a:solidFill>
                <a:srgbClr val="E9C451"/>
              </a:solidFill>
              <a:latin typeface="Arial"/>
              <a:cs typeface="Arial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fr-FR" sz="1200" dirty="0">
              <a:latin typeface="Arial"/>
              <a:cs typeface="Arial"/>
            </a:endParaRPr>
          </a:p>
          <a:p>
            <a:pPr marL="285750" indent="-285750">
              <a:lnSpc>
                <a:spcPct val="115000"/>
              </a:lnSpc>
              <a:buFont typeface="Arial"/>
              <a:buChar char="•"/>
            </a:pPr>
            <a:r>
              <a:rPr lang="fr-CH" sz="2000" dirty="0">
                <a:latin typeface="Arial"/>
                <a:cs typeface="Arial"/>
              </a:rPr>
              <a:t>Guide des bonnes pratiques pour des documents administratifs clairs. Réfléchir - Rédiger - Réviser</a:t>
            </a:r>
          </a:p>
          <a:p>
            <a:pPr lvl="1">
              <a:lnSpc>
                <a:spcPct val="115000"/>
              </a:lnSpc>
              <a:spcAft>
                <a:spcPts val="0"/>
              </a:spcAft>
            </a:pPr>
            <a:r>
              <a:rPr lang="fr-FR" sz="2000" dirty="0">
                <a:solidFill>
                  <a:srgbClr val="E9C451"/>
                </a:solidFill>
                <a:latin typeface="Arial"/>
                <a:cs typeface="Arial"/>
              </a:rPr>
              <a:t>Lien</a:t>
            </a:r>
            <a:endParaRPr lang="fr-FR" sz="2000" dirty="0">
              <a:solidFill>
                <a:srgbClr val="E9C4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0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8531" y="531227"/>
            <a:ext cx="4539349" cy="1314990"/>
          </a:xfrm>
        </p:spPr>
        <p:txBody>
          <a:bodyPr>
            <a:normAutofit/>
          </a:bodyPr>
          <a:lstStyle/>
          <a:p>
            <a:r>
              <a:rPr lang="fr-CH" dirty="0">
                <a:latin typeface="Arial"/>
                <a:cs typeface="Arial"/>
              </a:rPr>
              <a:t>Bonne pratique</a:t>
            </a:r>
            <a:br>
              <a:rPr lang="fr-CH" dirty="0">
                <a:latin typeface="Arial"/>
                <a:cs typeface="Arial"/>
              </a:rPr>
            </a:br>
            <a:endParaRPr lang="fr-CH" sz="3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46CDD09F-1C8D-618F-DD6C-CB3F60F23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93623"/>
            <a:ext cx="3606114" cy="13761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fr-CH" altLang="fr-FR" sz="2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Source: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CH" sz="2400" dirty="0">
                <a:solidFill>
                  <a:schemeClr val="tx1">
                    <a:lumMod val="50000"/>
                  </a:schemeClr>
                </a:solidFill>
              </a:rPr>
              <a:t>brochure-de-bienvenue-francais.pdf</a:t>
            </a:r>
            <a:endParaRPr lang="fr-CH" sz="2400" dirty="0"/>
          </a:p>
          <a:p>
            <a:pPr marL="0" indent="0">
              <a:spcAft>
                <a:spcPts val="600"/>
              </a:spcAft>
              <a:buNone/>
            </a:pPr>
            <a:endParaRPr lang="fr-CH" altLang="fr-FR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768530" y="698684"/>
            <a:ext cx="11116492" cy="5093043"/>
            <a:chOff x="768530" y="698684"/>
            <a:chExt cx="11116492" cy="5093043"/>
          </a:xfrm>
        </p:grpSpPr>
        <p:pic>
          <p:nvPicPr>
            <p:cNvPr id="3" name="Image 2" descr="Une image contenant texte, capture d’écran, Police, document&amp;#xA;&amp;#xA;Description générée automatiquement">
              <a:extLst>
                <a:ext uri="{FF2B5EF4-FFF2-40B4-BE49-F238E27FC236}">
                  <a16:creationId xmlns:a16="http://schemas.microsoft.com/office/drawing/2014/main" xmlns="" id="{55364562-E43C-61DD-9787-98E5552AB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07880" y="698684"/>
              <a:ext cx="6577142" cy="5093043"/>
            </a:xfrm>
            <a:prstGeom prst="rect">
              <a:avLst/>
            </a:prstGeom>
          </p:spPr>
        </p:pic>
        <p:sp>
          <p:nvSpPr>
            <p:cNvPr id="5" name="Titre 1"/>
            <p:cNvSpPr txBox="1">
              <a:spLocks/>
            </p:cNvSpPr>
            <p:nvPr/>
          </p:nvSpPr>
          <p:spPr>
            <a:xfrm>
              <a:off x="768530" y="2086441"/>
              <a:ext cx="4539349" cy="4912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fr-CH" sz="3200" dirty="0" smtClean="0">
                  <a:latin typeface="Arial"/>
                  <a:cs typeface="Arial"/>
                </a:rPr>
                <a:t>Texte d'origine</a:t>
              </a:r>
              <a:endParaRPr lang="fr-CH" sz="32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741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59CE9595-A042-0F35-16E2-0E031D3A5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84617"/>
            <a:ext cx="4048898" cy="158511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fr-CH" altLang="fr-FR" sz="2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Source: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CH" sz="2400" dirty="0">
                <a:solidFill>
                  <a:srgbClr val="DCBA5C"/>
                </a:solidFill>
                <a:latin typeface="Arial"/>
                <a:cs typeface="Arial"/>
              </a:rPr>
              <a:t>brochure-de-bienvenue-francais-langage-simplifie-2024</a:t>
            </a:r>
            <a:r>
              <a:rPr lang="fr-CH" sz="2400" dirty="0">
                <a:solidFill>
                  <a:srgbClr val="E9C451"/>
                </a:solidFill>
                <a:latin typeface="Arial"/>
                <a:cs typeface="Arial"/>
              </a:rPr>
              <a:t>.pdf</a:t>
            </a:r>
          </a:p>
          <a:p>
            <a:pPr marL="0" indent="0">
              <a:spcAft>
                <a:spcPts val="600"/>
              </a:spcAft>
              <a:buNone/>
            </a:pPr>
            <a:endParaRPr lang="fr-CH" altLang="fr-F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68531" y="531228"/>
            <a:ext cx="4539349" cy="949230"/>
          </a:xfrm>
        </p:spPr>
        <p:txBody>
          <a:bodyPr>
            <a:normAutofit/>
          </a:bodyPr>
          <a:lstStyle/>
          <a:p>
            <a:r>
              <a:rPr lang="fr-CH" dirty="0">
                <a:latin typeface="Arial"/>
                <a:cs typeface="Arial"/>
              </a:rPr>
              <a:t>Bonne </a:t>
            </a:r>
            <a:r>
              <a:rPr lang="fr-CH" dirty="0" smtClean="0">
                <a:latin typeface="Arial"/>
                <a:cs typeface="Arial"/>
              </a:rPr>
              <a:t>pratique</a:t>
            </a:r>
            <a:endParaRPr lang="fr-CH" sz="3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768530" y="531227"/>
            <a:ext cx="9239144" cy="6114793"/>
            <a:chOff x="768530" y="531227"/>
            <a:chExt cx="9239144" cy="6114793"/>
          </a:xfrm>
        </p:grpSpPr>
        <p:pic>
          <p:nvPicPr>
            <p:cNvPr id="4" name="Image 3" descr="Une image contenant texte, capture d’écran, Police, document&amp;#xA;&amp;#xA;Description générée automatiquement">
              <a:extLst>
                <a:ext uri="{FF2B5EF4-FFF2-40B4-BE49-F238E27FC236}">
                  <a16:creationId xmlns:a16="http://schemas.microsoft.com/office/drawing/2014/main" xmlns="" id="{551F5F5B-0337-A9FA-C50D-1FB64A1EC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11732" y="531227"/>
              <a:ext cx="4595942" cy="6114793"/>
            </a:xfrm>
            <a:prstGeom prst="rect">
              <a:avLst/>
            </a:prstGeom>
          </p:spPr>
        </p:pic>
        <p:sp>
          <p:nvSpPr>
            <p:cNvPr id="5" name="Titre 1"/>
            <p:cNvSpPr txBox="1">
              <a:spLocks/>
            </p:cNvSpPr>
            <p:nvPr/>
          </p:nvSpPr>
          <p:spPr>
            <a:xfrm>
              <a:off x="768530" y="1685112"/>
              <a:ext cx="4539349" cy="118871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fr-CH" sz="3200" dirty="0" smtClean="0">
                  <a:latin typeface="Arial"/>
                  <a:cs typeface="Arial"/>
                </a:rPr>
                <a:t>Texte adapté</a:t>
              </a:r>
              <a:endParaRPr lang="fr-CH" sz="32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304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Mise en bouche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2337" y="1808208"/>
            <a:ext cx="7910384" cy="40441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fr-CH" altLang="fr-FR" sz="3200" b="1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Phrase d’origine</a:t>
            </a:r>
            <a:endParaRPr lang="fr-CH" altLang="fr-FR" sz="3200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fr-CH" altLang="fr-FR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Mathilde, qui a obtenu son diplôme à l’Université de Genève et qui a cinq ans d’expérience dans le domaine, travaille à l’Institut des Poussins depuis seulement deux semaines.</a:t>
            </a:r>
          </a:p>
          <a:p>
            <a:pPr marL="0" indent="0">
              <a:buFont typeface="+mj-lt"/>
              <a:buNone/>
            </a:pPr>
            <a:endParaRPr lang="fr-CH" altLang="fr-FR" sz="2200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buFont typeface="Gill Sans MT" panose="020B0502020104020203"/>
              <a:buAutoNum type="arabicPeriod"/>
            </a:pPr>
            <a:endParaRPr lang="fr-CH" dirty="0">
              <a:solidFill>
                <a:srgbClr val="2B89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6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Mise en bouche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8605" y="1825625"/>
            <a:ext cx="8136925" cy="40441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CH" altLang="fr-FR" sz="3200" b="1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Adaptation selon les critères du</a:t>
            </a:r>
            <a:endParaRPr lang="fr-CH" altLang="fr-FR" sz="2400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>
              <a:spcAft>
                <a:spcPts val="2800"/>
              </a:spcAft>
              <a:buFont typeface="Wingdings" panose="05000000000000000000" pitchFamily="2" charset="2"/>
              <a:buNone/>
            </a:pPr>
            <a:r>
              <a:rPr lang="fr-CH" altLang="fr-FR" sz="3200" b="1" dirty="0">
                <a:solidFill>
                  <a:srgbClr val="2994D2"/>
                </a:solidFill>
                <a:latin typeface="Arial"/>
                <a:cs typeface="Arial"/>
              </a:rPr>
              <a:t>Langage clair</a:t>
            </a:r>
            <a:endParaRPr lang="fr-CH" altLang="fr-FR" sz="2400" dirty="0">
              <a:solidFill>
                <a:srgbClr val="2994D2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CH" altLang="fr-FR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Mathilde travaille depuis deux semaines à l'Institut des Poussins. Elle a obtenu son diplôme à l’Université de Genève. Elle a cinq ans d’expérience.</a:t>
            </a:r>
            <a:endParaRPr lang="fr-CH" altLang="fr-FR" sz="3200" b="1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3277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Mise en bouche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7713" y="1825625"/>
            <a:ext cx="10186087" cy="404410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006666"/>
              </a:buClr>
              <a:buSzPct val="125000"/>
              <a:buNone/>
              <a:defRPr/>
            </a:pPr>
            <a:r>
              <a:rPr lang="fr-CH" sz="3200" b="1" kern="0" dirty="0">
                <a:solidFill>
                  <a:srgbClr val="000714"/>
                </a:solidFill>
                <a:latin typeface="Arial"/>
                <a:ea typeface="ＭＳ Ｐゴシック"/>
                <a:cs typeface="Arial"/>
              </a:rPr>
              <a:t>Adaptation selon les critères du </a:t>
            </a:r>
            <a:endParaRPr lang="fr-FR" dirty="0">
              <a:solidFill>
                <a:srgbClr val="2B89BE"/>
              </a:solidFill>
              <a:ea typeface="ＭＳ Ｐゴシック"/>
            </a:endParaRP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  <a:defRPr/>
            </a:pPr>
            <a:r>
              <a:rPr lang="fr-CH" sz="3200" b="1" kern="0" dirty="0">
                <a:solidFill>
                  <a:srgbClr val="2994D2"/>
                </a:solidFill>
                <a:latin typeface="Arial"/>
                <a:ea typeface="ＭＳ Ｐゴシック"/>
                <a:cs typeface="Arial"/>
              </a:rPr>
              <a:t>Facile à lire et à comprendre</a:t>
            </a:r>
            <a:endParaRPr lang="fr-FR" dirty="0">
              <a:solidFill>
                <a:srgbClr val="2994D2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Clr>
                <a:srgbClr val="006666"/>
              </a:buClr>
              <a:buSzPct val="125000"/>
              <a:buNone/>
              <a:defRPr/>
            </a:pPr>
            <a:r>
              <a:rPr lang="fr-CH" sz="3200" kern="0" dirty="0">
                <a:solidFill>
                  <a:srgbClr val="000714"/>
                </a:solidFill>
                <a:latin typeface="Luciole"/>
                <a:ea typeface="ＭＳ Ｐゴシック"/>
                <a:cs typeface="Arial"/>
              </a:rPr>
              <a:t>Mathilde est une nouvelle animatrice.</a:t>
            </a:r>
            <a:endParaRPr lang="fr-CH" sz="3200" dirty="0">
              <a:latin typeface="Luciole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6666"/>
              </a:buClr>
              <a:buSzPct val="125000"/>
              <a:buNone/>
              <a:defRPr/>
            </a:pPr>
            <a:r>
              <a:rPr lang="fr-CH" sz="3200" kern="0" dirty="0">
                <a:solidFill>
                  <a:srgbClr val="000714"/>
                </a:solidFill>
                <a:latin typeface="Luciole"/>
                <a:ea typeface="ＭＳ Ｐゴシック"/>
                <a:cs typeface="Arial"/>
              </a:rPr>
              <a:t>Elle travaille à l’Institut des Poussins 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r-CH" sz="3200" kern="0" dirty="0">
                <a:solidFill>
                  <a:srgbClr val="000714"/>
                </a:solidFill>
                <a:latin typeface="Luciole"/>
                <a:ea typeface="ＭＳ Ｐゴシック"/>
                <a:cs typeface="Arial"/>
              </a:rPr>
              <a:t>depuis 2 semaines</a:t>
            </a:r>
            <a:r>
              <a:rPr lang="fr-CH" sz="3600" kern="0" dirty="0">
                <a:solidFill>
                  <a:srgbClr val="000714"/>
                </a:solidFill>
                <a:latin typeface="Arial"/>
                <a:ea typeface="ＭＳ Ｐゴシック"/>
                <a:cs typeface="Arial"/>
              </a:rPr>
              <a:t>.</a:t>
            </a:r>
            <a:endParaRPr lang="fr-CH" sz="3600" dirty="0"/>
          </a:p>
          <a:p>
            <a:pPr marL="0" indent="0">
              <a:buNone/>
            </a:pPr>
            <a:endParaRPr lang="fr-CH" sz="2400" dirty="0">
              <a:solidFill>
                <a:srgbClr val="000714"/>
              </a:solidFill>
            </a:endParaRPr>
          </a:p>
          <a:p>
            <a:pPr marL="0" indent="0">
              <a:buNone/>
              <a:defRPr/>
            </a:pPr>
            <a:endParaRPr lang="fr-CH" dirty="0">
              <a:solidFill>
                <a:srgbClr val="2B89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4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980F0AE3-D6DB-4871-1DC9-C1BD9C3F0284}"/>
              </a:ext>
            </a:extLst>
          </p:cNvPr>
          <p:cNvSpPr>
            <a:spLocks noGrp="1"/>
          </p:cNvSpPr>
          <p:nvPr/>
        </p:nvSpPr>
        <p:spPr>
          <a:xfrm>
            <a:off x="838200" y="365125"/>
            <a:ext cx="9728535" cy="1340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>
                <a:latin typeface="Arial"/>
                <a:cs typeface="Arial"/>
              </a:rPr>
              <a:t>Vos intervenantes</a:t>
            </a:r>
            <a:endParaRPr lang="fr-FR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xmlns="" id="{11016B90-9139-3A43-6834-BD898ADB159C}"/>
              </a:ext>
            </a:extLst>
          </p:cNvPr>
          <p:cNvSpPr>
            <a:spLocks noGrp="1"/>
          </p:cNvSpPr>
          <p:nvPr/>
        </p:nvSpPr>
        <p:spPr>
          <a:xfrm>
            <a:off x="1394254" y="1809231"/>
            <a:ext cx="6582033" cy="40441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8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24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20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8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8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400">
                <a:solidFill>
                  <a:srgbClr val="000000"/>
                </a:solidFill>
                <a:latin typeface="Arial"/>
                <a:cs typeface="Arial"/>
              </a:rPr>
              <a:t>Sarah </a:t>
            </a:r>
            <a:r>
              <a:rPr lang="fr-CH" sz="2400" err="1">
                <a:solidFill>
                  <a:srgbClr val="000000"/>
                </a:solidFill>
                <a:latin typeface="Arial"/>
                <a:cs typeface="Arial"/>
              </a:rPr>
              <a:t>Soleymani</a:t>
            </a:r>
            <a:endParaRPr lang="fr-CH" sz="240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H" sz="2000" b="1">
                <a:solidFill>
                  <a:srgbClr val="2994D2"/>
                </a:solidFill>
                <a:latin typeface="Arial"/>
                <a:cs typeface="Arial"/>
              </a:rPr>
              <a:t>Association Lire et Ecrire</a:t>
            </a:r>
            <a:endParaRPr lang="en-US" sz="2000" b="1">
              <a:solidFill>
                <a:srgbClr val="2994D2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H" sz="2000">
                <a:solidFill>
                  <a:srgbClr val="003F69"/>
                </a:solidFill>
                <a:latin typeface="Arial"/>
                <a:cs typeface="Arial"/>
              </a:rPr>
              <a:t>Chargée de communication section Vaud</a:t>
            </a:r>
            <a:endParaRPr lang="en-US" sz="2000">
              <a:solidFill>
                <a:srgbClr val="003F69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H" sz="2000">
                <a:solidFill>
                  <a:srgbClr val="003F69"/>
                </a:solidFill>
                <a:latin typeface="Arial"/>
                <a:cs typeface="Arial"/>
              </a:rPr>
              <a:t>Responsable régionale Nord Vaudois</a:t>
            </a:r>
            <a:endParaRPr lang="en-US" sz="2000">
              <a:solidFill>
                <a:srgbClr val="003F69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H" sz="2000">
                <a:solidFill>
                  <a:srgbClr val="003F69"/>
                </a:solidFill>
                <a:latin typeface="Arial"/>
                <a:cs typeface="Arial"/>
              </a:rPr>
              <a:t>Simplificatrice</a:t>
            </a:r>
            <a:endParaRPr lang="en-US" sz="2000">
              <a:solidFill>
                <a:srgbClr val="003F69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fr-FR" sz="1500">
              <a:solidFill>
                <a:srgbClr val="000714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H" sz="2400">
                <a:solidFill>
                  <a:srgbClr val="000000"/>
                </a:solidFill>
                <a:latin typeface="Arial"/>
                <a:cs typeface="Arial"/>
              </a:rPr>
              <a:t>Véronique </a:t>
            </a:r>
            <a:r>
              <a:rPr lang="fr-CH" sz="2400" err="1">
                <a:solidFill>
                  <a:srgbClr val="000000"/>
                </a:solidFill>
                <a:latin typeface="Arial"/>
                <a:cs typeface="Arial"/>
              </a:rPr>
              <a:t>Stalder</a:t>
            </a:r>
            <a:endParaRPr lang="fr-CH" sz="240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H" sz="2000" b="1">
                <a:solidFill>
                  <a:srgbClr val="2994D2"/>
                </a:solidFill>
                <a:latin typeface="Arial"/>
                <a:cs typeface="Arial"/>
              </a:rPr>
              <a:t>Association Lire et Ecrire</a:t>
            </a:r>
            <a:endParaRPr lang="en-US" sz="2000" b="1">
              <a:solidFill>
                <a:srgbClr val="2994D2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H" sz="2000">
                <a:solidFill>
                  <a:srgbClr val="003F69"/>
                </a:solidFill>
                <a:latin typeface="Arial"/>
                <a:cs typeface="Arial"/>
              </a:rPr>
              <a:t>Responsable régionale La Côte</a:t>
            </a:r>
            <a:endParaRPr lang="en-US" sz="2000">
              <a:solidFill>
                <a:srgbClr val="003F69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H" sz="2000">
                <a:solidFill>
                  <a:srgbClr val="003F69"/>
                </a:solidFill>
                <a:latin typeface="Arial"/>
                <a:cs typeface="Arial"/>
              </a:rPr>
              <a:t>Simplificatrice</a:t>
            </a:r>
            <a:endParaRPr lang="en-US" sz="2000">
              <a:solidFill>
                <a:srgbClr val="003F69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fr-FR" sz="1500">
              <a:solidFill>
                <a:srgbClr val="00071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252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Arial"/>
                <a:cs typeface="Arial"/>
              </a:rPr>
              <a:t>Exercice pratique en plénière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0091" y="1825625"/>
            <a:ext cx="6805338" cy="40441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r-CH" sz="3600" b="1" dirty="0">
              <a:solidFill>
                <a:srgbClr val="2994D2"/>
              </a:solidFill>
              <a:latin typeface="Arial"/>
              <a:cs typeface="Arial"/>
            </a:endParaRPr>
          </a:p>
          <a:p>
            <a:pPr marL="2286000" lvl="5">
              <a:buNone/>
            </a:pPr>
            <a:r>
              <a:rPr lang="fr-CH" sz="3600" b="1" dirty="0">
                <a:solidFill>
                  <a:srgbClr val="2994D2"/>
                </a:solidFill>
                <a:latin typeface="Arial"/>
                <a:cs typeface="Arial"/>
              </a:rPr>
              <a:t>À vous de jouer!</a:t>
            </a:r>
            <a:endParaRPr lang="fr-FR" sz="3600" b="1" dirty="0">
              <a:solidFill>
                <a:srgbClr val="2994D2"/>
              </a:solidFill>
              <a:latin typeface="Arial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3200" b="1" dirty="0">
              <a:solidFill>
                <a:srgbClr val="000714"/>
              </a:solidFill>
              <a:latin typeface="Times New Roman"/>
              <a:cs typeface="Arial"/>
            </a:endParaRPr>
          </a:p>
          <a:p>
            <a:pPr marL="0" indent="0">
              <a:buNone/>
            </a:pPr>
            <a:endParaRPr lang="fr-CH" sz="2400" b="1" dirty="0">
              <a:solidFill>
                <a:srgbClr val="000714"/>
              </a:solidFill>
              <a:latin typeface="Times New Roman"/>
              <a:cs typeface="Arial"/>
            </a:endParaRPr>
          </a:p>
          <a:p>
            <a:pPr marL="0" indent="0">
              <a:buNone/>
            </a:pPr>
            <a:r>
              <a:rPr lang="fr-CH" sz="3200" b="1" dirty="0">
                <a:solidFill>
                  <a:srgbClr val="000714"/>
                </a:solidFill>
                <a:latin typeface="Times New Roman"/>
                <a:cs typeface="Arial"/>
              </a:rPr>
              <a:t>Je vous précise qu’à défaut de retour de cette attestation sous huit jours, je classerai sans suite cette demande.</a:t>
            </a:r>
            <a:endParaRPr lang="fr-FR" sz="3200" dirty="0"/>
          </a:p>
          <a:p>
            <a:pPr marL="0" lvl="0" indent="0">
              <a:buNone/>
            </a:pPr>
            <a:endParaRPr lang="fr-CH" sz="2400" dirty="0">
              <a:solidFill>
                <a:srgbClr val="000714"/>
              </a:solidFill>
            </a:endParaRPr>
          </a:p>
          <a:p>
            <a:pPr marL="0" indent="0">
              <a:buNone/>
            </a:pPr>
            <a:endParaRPr lang="fr-CH" sz="3200" dirty="0">
              <a:solidFill>
                <a:srgbClr val="2994D2"/>
              </a:solidFill>
            </a:endParaRPr>
          </a:p>
        </p:txBody>
      </p:sp>
      <p:pic>
        <p:nvPicPr>
          <p:cNvPr id="9" name="Image 8" descr="Une image contenant silhouette&#10;&#10;Description générée automatiquement">
            <a:extLst>
              <a:ext uri="{FF2B5EF4-FFF2-40B4-BE49-F238E27FC236}">
                <a16:creationId xmlns:a16="http://schemas.microsoft.com/office/drawing/2014/main" xmlns="" id="{9E44B345-B9A0-0AF5-7F64-AA02305FB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996" y="1687211"/>
            <a:ext cx="1763928" cy="176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7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>
                <a:latin typeface="Arial"/>
                <a:cs typeface="Arial"/>
              </a:rPr>
              <a:t>Exercice pratique en plénière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9091" y="1690689"/>
            <a:ext cx="10518678" cy="8435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buNone/>
            </a:pPr>
            <a:r>
              <a:rPr lang="fr-CH" sz="2400" b="1" dirty="0">
                <a:solidFill>
                  <a:srgbClr val="000714"/>
                </a:solidFill>
                <a:latin typeface="Times New Roman"/>
                <a:cs typeface="Arial"/>
              </a:rPr>
              <a:t>Je vous précise qu’à défaut de retour de cette attestation sous huit jours, je classerai sans suite cette demande.</a:t>
            </a:r>
          </a:p>
          <a:p>
            <a:pPr marL="0" indent="0">
              <a:buNone/>
            </a:pPr>
            <a:endParaRPr lang="fr-CH" sz="2400" dirty="0">
              <a:solidFill>
                <a:srgbClr val="000714"/>
              </a:solidFill>
            </a:endParaRPr>
          </a:p>
          <a:p>
            <a:pPr marL="0" indent="0">
              <a:buNone/>
            </a:pPr>
            <a:endParaRPr lang="fr-CH" sz="2400" dirty="0">
              <a:solidFill>
                <a:srgbClr val="000714"/>
              </a:solidFill>
            </a:endParaRPr>
          </a:p>
        </p:txBody>
      </p:sp>
      <p:pic>
        <p:nvPicPr>
          <p:cNvPr id="4" name="Graphique 3" descr="Point d’insertion vers le bas avec un remplissage uni">
            <a:extLst>
              <a:ext uri="{FF2B5EF4-FFF2-40B4-BE49-F238E27FC236}">
                <a16:creationId xmlns:a16="http://schemas.microsoft.com/office/drawing/2014/main" xmlns="" id="{30210058-E7BB-3107-43FE-33C306488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42262" y="2180308"/>
            <a:ext cx="1411731" cy="1456462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439091" y="3314837"/>
            <a:ext cx="10518678" cy="943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8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24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20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8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8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+mj-lt"/>
              <a:buNone/>
            </a:pPr>
            <a:r>
              <a:rPr lang="fr-CH" sz="2400" dirty="0" smtClean="0">
                <a:solidFill>
                  <a:srgbClr val="000714"/>
                </a:solidFill>
                <a:latin typeface="Arial"/>
                <a:cs typeface="Arial"/>
              </a:rPr>
              <a:t>Vous devez envoyer cette attestation </a:t>
            </a:r>
            <a:r>
              <a:rPr lang="fr-CH" sz="2400" b="1" dirty="0" smtClean="0">
                <a:solidFill>
                  <a:srgbClr val="000714"/>
                </a:solidFill>
                <a:latin typeface="Arial"/>
                <a:cs typeface="Arial"/>
              </a:rPr>
              <a:t>avant le 7 mai 2024</a:t>
            </a:r>
            <a:r>
              <a:rPr lang="fr-CH" sz="2400" dirty="0" smtClean="0">
                <a:solidFill>
                  <a:srgbClr val="000714"/>
                </a:solidFill>
                <a:latin typeface="Arial"/>
                <a:cs typeface="Arial"/>
              </a:rPr>
              <a:t>.</a:t>
            </a:r>
            <a:endParaRPr lang="fr-CH" sz="2400" dirty="0" smtClean="0">
              <a:solidFill>
                <a:srgbClr val="000714"/>
              </a:solidFill>
            </a:endParaRPr>
          </a:p>
          <a:p>
            <a:pPr marL="0" indent="0">
              <a:buFont typeface="+mj-lt"/>
              <a:buNone/>
            </a:pPr>
            <a:r>
              <a:rPr lang="fr-CH" sz="2400" dirty="0" smtClean="0">
                <a:solidFill>
                  <a:srgbClr val="000714"/>
                </a:solidFill>
                <a:latin typeface="Arial"/>
                <a:cs typeface="Arial"/>
              </a:rPr>
              <a:t>Si je ne reçois pas l'attestation à cette date, je refuserai votre demande.</a:t>
            </a:r>
            <a:endParaRPr lang="fr-CH" sz="2400" b="1" dirty="0" smtClean="0">
              <a:solidFill>
                <a:srgbClr val="000714"/>
              </a:solidFill>
              <a:latin typeface="Arial"/>
              <a:cs typeface="Arial"/>
            </a:endParaRPr>
          </a:p>
          <a:p>
            <a:pPr marL="0" indent="0">
              <a:buFont typeface="+mj-lt"/>
              <a:buNone/>
            </a:pPr>
            <a:endParaRPr lang="fr-CH" sz="2400" dirty="0" smtClean="0">
              <a:solidFill>
                <a:srgbClr val="000714"/>
              </a:solidFill>
            </a:endParaRPr>
          </a:p>
          <a:p>
            <a:pPr marL="0" indent="0">
              <a:buFont typeface="+mj-lt"/>
              <a:buNone/>
            </a:pPr>
            <a:endParaRPr lang="fr-CH" sz="2400" dirty="0">
              <a:solidFill>
                <a:srgbClr val="000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0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>
                <a:latin typeface="Arial"/>
                <a:cs typeface="Arial"/>
              </a:rPr>
              <a:t>Exercices pratiques en petits groupes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27792"/>
          </a:xfrm>
        </p:spPr>
        <p:txBody>
          <a:bodyPr/>
          <a:lstStyle/>
          <a:p>
            <a:pPr marL="0" indent="0">
              <a:buNone/>
            </a:pPr>
            <a:r>
              <a:rPr lang="fr-CH" dirty="0"/>
              <a:t>	Le tout ménage de la commune de </a:t>
            </a:r>
            <a:r>
              <a:rPr lang="fr-CH" dirty="0" err="1"/>
              <a:t>Villemodèle</a:t>
            </a:r>
            <a:endParaRPr lang="fr-CH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712" y="2453417"/>
            <a:ext cx="6458851" cy="2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4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>
                <a:latin typeface="Arial"/>
                <a:cs typeface="Arial"/>
              </a:rPr>
              <a:t>Exercices pratiques en petits groupes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8200" y="3340917"/>
            <a:ext cx="7208520" cy="218902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fr-CH" dirty="0">
                <a:solidFill>
                  <a:srgbClr val="000000"/>
                </a:solidFill>
              </a:rPr>
              <a:t>Retour en plénière: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>
                <a:solidFill>
                  <a:srgbClr val="2994D2"/>
                </a:solidFill>
              </a:rPr>
              <a:t>Vos remarques?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>
                <a:solidFill>
                  <a:srgbClr val="2994D2"/>
                </a:solidFill>
              </a:rPr>
              <a:t>Vos propositions?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>
                <a:solidFill>
                  <a:srgbClr val="2994D2"/>
                </a:solidFill>
              </a:rPr>
              <a:t>Vos questions?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841" y="2290615"/>
            <a:ext cx="6582694" cy="7430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4841" y="1708106"/>
            <a:ext cx="7699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dirty="0">
                <a:solidFill>
                  <a:srgbClr val="2994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tout ménage de la commune de </a:t>
            </a:r>
            <a:r>
              <a:rPr lang="fr-CH" sz="2800" dirty="0" err="1">
                <a:solidFill>
                  <a:srgbClr val="2994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Villemodèle</a:t>
            </a:r>
            <a:endParaRPr lang="fr-CH" sz="2800" dirty="0">
              <a:solidFill>
                <a:srgbClr val="2994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3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3D45D9E-C4B1-E84E-85F5-88BF8B3BDB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Merci de votre attention!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838198" y="2908300"/>
            <a:ext cx="10515600" cy="1152253"/>
          </a:xfrm>
        </p:spPr>
        <p:txBody>
          <a:bodyPr/>
          <a:lstStyle/>
          <a:p>
            <a:r>
              <a:rPr lang="fr-CH">
                <a:solidFill>
                  <a:srgbClr val="003F69"/>
                </a:solidFill>
              </a:rPr>
              <a:t>Fédération Lire et Ecrire: </a:t>
            </a:r>
            <a:r>
              <a:rPr lang="fr-CH">
							</a:rPr>
              <a:t>lire-ecrire-suisse.ch</a:t>
            </a:r>
            <a:endParaRPr lang="fr-CH"/>
          </a:p>
          <a:p>
            <a:r>
              <a:rPr lang="fr-CH">
                <a:solidFill>
                  <a:srgbClr val="003F69"/>
                </a:solidFill>
              </a:rPr>
              <a:t>Association Lire et Ecrire – Suisse romande: </a:t>
            </a:r>
            <a:r>
              <a:rPr lang="fr-CH">
							</a:rPr>
              <a:t>lire-et-ecrire.ch/</a:t>
            </a:r>
            <a:endParaRPr lang="fr-CH"/>
          </a:p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4400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xmlns="" id="{F803BADE-63E7-9B77-3343-E264282A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>
                <a:latin typeface="Arial"/>
                <a:cs typeface="Arial"/>
              </a:rPr>
              <a:t>L'accessibilité: un </a:t>
            </a:r>
            <a:r>
              <a:rPr lang="en-US" err="1">
                <a:latin typeface="Arial"/>
                <a:cs typeface="Arial"/>
              </a:rPr>
              <a:t>enjeu</a:t>
            </a:r>
            <a:r>
              <a:rPr lang="en-US">
                <a:latin typeface="Arial"/>
                <a:cs typeface="Arial"/>
              </a:rPr>
              <a:t> de société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xmlns="" id="{499D189C-2D79-1FF6-D5E4-1A76CC2B0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470" y="1825625"/>
            <a:ext cx="7828006" cy="4044102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dirty="0">
                <a:solidFill>
                  <a:srgbClr val="000714"/>
                </a:solidFill>
                <a:latin typeface="Arial"/>
                <a:cs typeface="Arial"/>
              </a:rPr>
              <a:t>Ce </a:t>
            </a:r>
            <a:r>
              <a:rPr lang="en-US" dirty="0" err="1">
                <a:solidFill>
                  <a:srgbClr val="000714"/>
                </a:solidFill>
                <a:latin typeface="Arial"/>
                <a:cs typeface="Arial"/>
              </a:rPr>
              <a:t>n'est</a:t>
            </a:r>
            <a:r>
              <a:rPr lang="en-US" dirty="0">
                <a:solidFill>
                  <a:srgbClr val="000714"/>
                </a:solidFill>
                <a:latin typeface="Arial"/>
                <a:cs typeface="Arial"/>
              </a:rPr>
              <a:t> pas </a:t>
            </a:r>
            <a:r>
              <a:rPr lang="en-US" dirty="0" err="1">
                <a:solidFill>
                  <a:srgbClr val="000714"/>
                </a:solidFill>
                <a:latin typeface="Arial"/>
                <a:cs typeface="Arial"/>
              </a:rPr>
              <a:t>seulement</a:t>
            </a:r>
            <a:r>
              <a:rPr lang="en-US" dirty="0">
                <a:solidFill>
                  <a:srgbClr val="000714"/>
                </a:solidFill>
                <a:latin typeface="Arial"/>
                <a:cs typeface="Arial"/>
              </a:rPr>
              <a:t> </a:t>
            </a:r>
            <a:r>
              <a:rPr lang="en-US" dirty="0" err="1">
                <a:solidFill>
                  <a:srgbClr val="000714"/>
                </a:solidFill>
                <a:latin typeface="Arial"/>
                <a:cs typeface="Arial"/>
              </a:rPr>
              <a:t>avoir</a:t>
            </a:r>
            <a:r>
              <a:rPr lang="en-US" dirty="0">
                <a:solidFill>
                  <a:srgbClr val="000714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0714"/>
                </a:solidFill>
                <a:latin typeface="Arial"/>
                <a:cs typeface="Arial"/>
              </a:rPr>
              <a:t>accès</a:t>
            </a:r>
            <a:r>
              <a:rPr lang="en-US" dirty="0">
                <a:solidFill>
                  <a:srgbClr val="000714"/>
                </a:solidFill>
                <a:latin typeface="Arial"/>
                <a:cs typeface="Arial"/>
              </a:rPr>
              <a:t> à </a:t>
            </a:r>
            <a:r>
              <a:rPr lang="en-US" dirty="0" err="1">
                <a:solidFill>
                  <a:srgbClr val="000714"/>
                </a:solidFill>
                <a:latin typeface="Arial"/>
                <a:cs typeface="Arial"/>
              </a:rPr>
              <a:t>l'information</a:t>
            </a:r>
            <a:r>
              <a:rPr lang="en-US" dirty="0">
                <a:solidFill>
                  <a:srgbClr val="000714"/>
                </a:solidFill>
                <a:latin typeface="Arial"/>
                <a:cs typeface="Arial"/>
              </a:rPr>
              <a:t>, </a:t>
            </a:r>
            <a:endParaRPr lang="fr-FR" dirty="0">
              <a:solidFill>
                <a:srgbClr val="000714"/>
              </a:solidFill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dirty="0" err="1">
                <a:solidFill>
                  <a:srgbClr val="000714"/>
                </a:solidFill>
                <a:latin typeface="Arial"/>
                <a:cs typeface="Arial"/>
              </a:rPr>
              <a:t>c'est</a:t>
            </a:r>
            <a:r>
              <a:rPr lang="en-US" dirty="0">
                <a:solidFill>
                  <a:srgbClr val="000714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0714"/>
                </a:solidFill>
                <a:latin typeface="Arial"/>
                <a:cs typeface="Arial"/>
              </a:rPr>
              <a:t>aussi</a:t>
            </a:r>
            <a:r>
              <a:rPr lang="en-US" dirty="0">
                <a:solidFill>
                  <a:srgbClr val="000714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0714"/>
                </a:solidFill>
                <a:latin typeface="Arial"/>
                <a:cs typeface="Arial"/>
              </a:rPr>
              <a:t>pouvoir</a:t>
            </a:r>
            <a:r>
              <a:rPr lang="en-US" dirty="0">
                <a:solidFill>
                  <a:srgbClr val="000714"/>
                </a:solidFill>
                <a:latin typeface="Arial"/>
                <a:cs typeface="Arial"/>
              </a:rPr>
              <a:t> la </a:t>
            </a:r>
            <a:r>
              <a:rPr lang="en-US" dirty="0" err="1">
                <a:solidFill>
                  <a:srgbClr val="000714"/>
                </a:solidFill>
                <a:latin typeface="Arial"/>
                <a:cs typeface="Arial"/>
              </a:rPr>
              <a:t>comprendre</a:t>
            </a:r>
            <a:r>
              <a:rPr lang="en-US" dirty="0">
                <a:solidFill>
                  <a:srgbClr val="000714"/>
                </a:solidFill>
                <a:latin typeface="Arial"/>
                <a:cs typeface="Arial"/>
              </a:rPr>
              <a:t>!</a:t>
            </a:r>
            <a:endParaRPr lang="fr-FR" dirty="0">
              <a:solidFill>
                <a:srgbClr val="000714"/>
              </a:solidFill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dirty="0">
              <a:solidFill>
                <a:srgbClr val="2994D2"/>
              </a:solidFill>
              <a:latin typeface="Arial"/>
              <a:cs typeface="Arial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dirty="0" err="1">
                <a:solidFill>
                  <a:srgbClr val="2994D2"/>
                </a:solidFill>
                <a:latin typeface="Arial"/>
                <a:cs typeface="Arial"/>
              </a:rPr>
              <a:t>Une</a:t>
            </a:r>
            <a:r>
              <a:rPr lang="en-US" dirty="0">
                <a:solidFill>
                  <a:srgbClr val="2994D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994D2"/>
                </a:solidFill>
                <a:latin typeface="Arial"/>
                <a:cs typeface="Arial"/>
              </a:rPr>
              <a:t>maîtrise</a:t>
            </a:r>
            <a:r>
              <a:rPr lang="en-US" dirty="0">
                <a:solidFill>
                  <a:srgbClr val="2994D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994D2"/>
                </a:solidFill>
                <a:latin typeface="Arial"/>
                <a:cs typeface="Arial"/>
              </a:rPr>
              <a:t>insuffisante</a:t>
            </a:r>
            <a:r>
              <a:rPr lang="en-US" dirty="0">
                <a:solidFill>
                  <a:srgbClr val="2994D2"/>
                </a:solidFill>
                <a:latin typeface="Arial"/>
                <a:cs typeface="Arial"/>
              </a:rPr>
              <a:t> de </a:t>
            </a:r>
            <a:r>
              <a:rPr lang="en-US" dirty="0" err="1">
                <a:solidFill>
                  <a:srgbClr val="2994D2"/>
                </a:solidFill>
                <a:latin typeface="Arial"/>
                <a:cs typeface="Arial"/>
              </a:rPr>
              <a:t>l'écrit</a:t>
            </a:r>
            <a:r>
              <a:rPr lang="en-US" dirty="0">
                <a:solidFill>
                  <a:srgbClr val="2994D2"/>
                </a:solidFill>
                <a:latin typeface="Arial"/>
                <a:cs typeface="Arial"/>
              </a:rPr>
              <a:t> ?</a:t>
            </a:r>
            <a:endParaRPr lang="en-US" dirty="0"/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dirty="0">
              <a:solidFill>
                <a:srgbClr val="2994D2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Un </a:t>
            </a:r>
            <a:r>
              <a:rPr lang="en-US" sz="2400" dirty="0" err="1">
                <a:solidFill>
                  <a:schemeClr val="tx1"/>
                </a:solidFill>
                <a:latin typeface="Arial"/>
                <a:cs typeface="Arial"/>
              </a:rPr>
              <a:t>risque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cs typeface="Arial"/>
              </a:rPr>
              <a:t>d'exclusion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: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sociale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économique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politique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culturelle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1800" dirty="0">
              <a:solidFill>
                <a:schemeClr val="tx1"/>
              </a:solidFill>
              <a:latin typeface="Gill Sans MT" panose="020B0502020104020203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159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12">
            <a:extLst>
              <a:ext uri="{FF2B5EF4-FFF2-40B4-BE49-F238E27FC236}">
                <a16:creationId xmlns:a16="http://schemas.microsoft.com/office/drawing/2014/main" xmlns="" id="{BE846AC7-4A93-D343-A35D-2EF378AD5DE2}"/>
              </a:ext>
            </a:extLst>
          </p:cNvPr>
          <p:cNvSpPr txBox="1"/>
          <p:nvPr/>
        </p:nvSpPr>
        <p:spPr>
          <a:xfrm>
            <a:off x="824109" y="557485"/>
            <a:ext cx="7580113" cy="7793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fr-CH" sz="4400" b="1">
                <a:solidFill>
                  <a:srgbClr val="003F69"/>
                </a:solidFill>
                <a:latin typeface="Arial"/>
                <a:cs typeface="Arial"/>
              </a:rPr>
              <a:t>Les chiffres parlent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200346" y="1781817"/>
            <a:ext cx="8414056" cy="1037469"/>
            <a:chOff x="1200346" y="1781817"/>
            <a:chExt cx="8414056" cy="1037469"/>
          </a:xfrm>
        </p:grpSpPr>
        <p:sp>
          <p:nvSpPr>
            <p:cNvPr id="6" name="ZoneTexte 18">
              <a:extLst>
                <a:ext uri="{FF2B5EF4-FFF2-40B4-BE49-F238E27FC236}">
                  <a16:creationId xmlns:a16="http://schemas.microsoft.com/office/drawing/2014/main" xmlns="" id="{FDB1FD2D-14D5-FCE6-7C25-46A78DF4EFAB}"/>
                </a:ext>
              </a:extLst>
            </p:cNvPr>
            <p:cNvSpPr txBox="1"/>
            <p:nvPr/>
          </p:nvSpPr>
          <p:spPr>
            <a:xfrm>
              <a:off x="3555912" y="1783029"/>
              <a:ext cx="6058490" cy="103625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CH" sz="2000" b="1" dirty="0">
                  <a:solidFill>
                    <a:srgbClr val="2994D2"/>
                  </a:solidFill>
                  <a:latin typeface="Arial"/>
                  <a:cs typeface="Arial"/>
                </a:rPr>
                <a:t>1 personne sur 6</a:t>
              </a:r>
              <a:r>
                <a:rPr lang="fr-CH" sz="2000" b="1" dirty="0">
                  <a:latin typeface="Arial"/>
                  <a:cs typeface="Arial"/>
                </a:rPr>
                <a:t> </a:t>
              </a:r>
              <a:r>
                <a:rPr lang="fr-CH" sz="2000" dirty="0">
                  <a:solidFill>
                    <a:srgbClr val="000714"/>
                  </a:solidFill>
                  <a:latin typeface="Arial"/>
                  <a:cs typeface="Arial"/>
                </a:rPr>
                <a:t>(16% des 16-65 ans) a des difficultés en lecture et en écriture pour gérer sa vie quotidienne et professionnelle.</a:t>
              </a:r>
              <a:r>
                <a:rPr lang="fr-CH" sz="2000" dirty="0">
                  <a:latin typeface="Arial"/>
                  <a:cs typeface="Arial"/>
                </a:rPr>
                <a:t> </a:t>
              </a:r>
              <a:endParaRPr lang="fr-CH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xmlns="" id="{82888F03-73D9-22D9-DAE9-F2450F4A1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346" y="1781817"/>
              <a:ext cx="2233742" cy="781823"/>
            </a:xfrm>
            <a:prstGeom prst="rect">
              <a:avLst/>
            </a:prstGeom>
          </p:spPr>
        </p:pic>
      </p:grpSp>
      <p:grpSp>
        <p:nvGrpSpPr>
          <p:cNvPr id="5" name="Groupe 4"/>
          <p:cNvGrpSpPr/>
          <p:nvPr/>
        </p:nvGrpSpPr>
        <p:grpSpPr>
          <a:xfrm>
            <a:off x="1205109" y="2971928"/>
            <a:ext cx="8000391" cy="1490792"/>
            <a:chOff x="1205109" y="2971928"/>
            <a:chExt cx="8000391" cy="1490792"/>
          </a:xfrm>
        </p:grpSpPr>
        <p:sp>
          <p:nvSpPr>
            <p:cNvPr id="8" name="ZoneTexte 31">
              <a:extLst>
                <a:ext uri="{FF2B5EF4-FFF2-40B4-BE49-F238E27FC236}">
                  <a16:creationId xmlns:a16="http://schemas.microsoft.com/office/drawing/2014/main" xmlns="" id="{4896A771-6AB8-3879-DF1C-1256B0C3DDA1}"/>
                </a:ext>
              </a:extLst>
            </p:cNvPr>
            <p:cNvSpPr txBox="1"/>
            <p:nvPr/>
          </p:nvSpPr>
          <p:spPr>
            <a:xfrm>
              <a:off x="3584500" y="3200608"/>
              <a:ext cx="5621000" cy="102067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CH" sz="2000" b="1">
                  <a:solidFill>
                    <a:srgbClr val="2994D2"/>
                  </a:solidFill>
                  <a:latin typeface="Arial"/>
                  <a:cs typeface="Arial"/>
                </a:rPr>
                <a:t>1 personne sur 12</a:t>
              </a:r>
              <a:r>
                <a:rPr lang="fr-CH" sz="2000" b="1">
                  <a:latin typeface="Arial"/>
                  <a:cs typeface="Arial"/>
                </a:rPr>
                <a:t> </a:t>
              </a:r>
              <a:r>
                <a:rPr lang="fr-CH" sz="2000">
                  <a:solidFill>
                    <a:srgbClr val="000714"/>
                  </a:solidFill>
                  <a:latin typeface="Arial"/>
                  <a:cs typeface="Arial"/>
                </a:rPr>
                <a:t>(9% de la population) a des difficultés à résoudre des problèmes mathématiques dans la vie de tous les jours</a:t>
              </a:r>
              <a:r>
                <a:rPr lang="fr-CH" sz="2000">
                  <a:latin typeface="Arial"/>
                  <a:cs typeface="Arial"/>
                </a:rPr>
                <a:t>.</a:t>
              </a:r>
            </a:p>
          </p:txBody>
        </p:sp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xmlns="" id="{BDAAD408-107C-835C-B292-2FF17106A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5109" y="2971928"/>
              <a:ext cx="2224217" cy="1490792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1205109" y="4654766"/>
            <a:ext cx="7505099" cy="1015663"/>
            <a:chOff x="1205109" y="4654766"/>
            <a:chExt cx="7505099" cy="1015663"/>
          </a:xfrm>
        </p:grpSpPr>
        <p:sp>
          <p:nvSpPr>
            <p:cNvPr id="9" name="ZoneTexte 35">
              <a:extLst>
                <a:ext uri="{FF2B5EF4-FFF2-40B4-BE49-F238E27FC236}">
                  <a16:creationId xmlns:a16="http://schemas.microsoft.com/office/drawing/2014/main" xmlns="" id="{75922F9D-A67F-422C-1FD5-3E432AAD1E90}"/>
                </a:ext>
              </a:extLst>
            </p:cNvPr>
            <p:cNvSpPr txBox="1"/>
            <p:nvPr/>
          </p:nvSpPr>
          <p:spPr>
            <a:xfrm>
              <a:off x="3588907" y="4654766"/>
              <a:ext cx="512130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CH" sz="2000" b="1" dirty="0">
                  <a:solidFill>
                    <a:srgbClr val="2994D2"/>
                  </a:solidFill>
                  <a:latin typeface="Arial"/>
                  <a:cs typeface="Arial"/>
                </a:rPr>
                <a:t>1 personne sur 5</a:t>
              </a:r>
              <a:r>
                <a:rPr lang="fr-CH" sz="2000" b="1" dirty="0">
                  <a:latin typeface="Arial"/>
                  <a:cs typeface="Arial"/>
                </a:rPr>
                <a:t> </a:t>
              </a:r>
              <a:r>
                <a:rPr lang="fr-CH" sz="2000" dirty="0">
                  <a:solidFill>
                    <a:srgbClr val="000714"/>
                  </a:solidFill>
                  <a:latin typeface="Arial"/>
                  <a:cs typeface="Arial"/>
                </a:rPr>
                <a:t>(20% de la population) n’a pas ou peu de compétences numériques de base.</a:t>
              </a:r>
            </a:p>
          </p:txBody>
        </p:sp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xmlns="" id="{1FD777C9-79CB-F96D-836E-3384A8370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5109" y="4859292"/>
              <a:ext cx="2224218" cy="6096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801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>
          <a:xfrm>
            <a:off x="1981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H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1981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CH">
              <a:latin typeface="Avenir"/>
              <a:cs typeface="Avenir"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>
                <a:latin typeface="Arial"/>
                <a:ea typeface="Helvetica Neue" panose="02000503000000020004" pitchFamily="2" charset="0"/>
                <a:cs typeface="Arial"/>
              </a:rPr>
              <a:t>Un décalage révélateur</a:t>
            </a:r>
            <a:endParaRPr lang="fr-CH" b="1" noProof="0">
              <a:latin typeface="Arial"/>
              <a:ea typeface="Helvetica Neue" panose="02000503000000020004" pitchFamily="2" charset="0"/>
              <a:cs typeface="Arial"/>
            </a:endParaRPr>
          </a:p>
        </p:txBody>
      </p:sp>
      <p:pic>
        <p:nvPicPr>
          <p:cNvPr id="8" name="Image 7" descr="Une image contenant capture d’écran, conception&#10;&#10;Description générée automatiquement">
            <a:extLst>
              <a:ext uri="{FF2B5EF4-FFF2-40B4-BE49-F238E27FC236}">
                <a16:creationId xmlns:a16="http://schemas.microsoft.com/office/drawing/2014/main" xmlns="" id="{09623C5B-64A5-9221-63CE-7066A0A2A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746" y="1526059"/>
            <a:ext cx="6557318" cy="49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>
          <a:xfrm>
            <a:off x="1981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H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1981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CH">
              <a:latin typeface="Avenir"/>
              <a:cs typeface="Avenir"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838200" y="571070"/>
            <a:ext cx="11349681" cy="1346157"/>
          </a:xfrm>
        </p:spPr>
        <p:txBody>
          <a:bodyPr>
            <a:normAutofit/>
          </a:bodyPr>
          <a:lstStyle/>
          <a:p>
            <a:r>
              <a:rPr lang="fr-CH">
                <a:solidFill>
                  <a:srgbClr val="003F69"/>
                </a:solidFill>
                <a:latin typeface="Arial"/>
                <a:ea typeface="Helvetica Neue" panose="02000503000000020004" pitchFamily="2" charset="0"/>
                <a:cs typeface="Arial"/>
              </a:rPr>
              <a:t>Le cadre européen de référence</a:t>
            </a:r>
            <a:r>
              <a:rPr lang="fr-CH">
                <a:latin typeface="Arial"/>
                <a:ea typeface="Helvetica Neue" panose="02000503000000020004" pitchFamily="2" charset="0"/>
                <a:cs typeface="Arial"/>
              </a:rPr>
              <a:t/>
            </a:r>
            <a:br>
              <a:rPr lang="fr-CH">
                <a:latin typeface="Arial"/>
                <a:ea typeface="Helvetica Neue" panose="02000503000000020004" pitchFamily="2" charset="0"/>
                <a:cs typeface="Arial"/>
              </a:rPr>
            </a:br>
            <a:r>
              <a:rPr lang="fr-CH">
                <a:solidFill>
                  <a:srgbClr val="003F69"/>
                </a:solidFill>
                <a:latin typeface="Arial"/>
                <a:ea typeface="Helvetica Neue" panose="02000503000000020004" pitchFamily="2" charset="0"/>
                <a:cs typeface="Arial"/>
              </a:rPr>
              <a:t>CECRL</a:t>
            </a:r>
            <a:endParaRPr lang="fr-CH" b="1" noProof="0">
              <a:solidFill>
                <a:srgbClr val="003F69"/>
              </a:solidFill>
              <a:latin typeface="Arial"/>
              <a:ea typeface="Helvetica Neue" panose="02000503000000020004" pitchFamily="2" charset="0"/>
              <a:cs typeface="Arial"/>
            </a:endParaRPr>
          </a:p>
        </p:txBody>
      </p:sp>
      <p:pic>
        <p:nvPicPr>
          <p:cNvPr id="3" name="Image 2" descr="Une image contenant texte, capture d’écran, horloge, conception&#10;&#10;Description générée automatiquement">
            <a:extLst>
              <a:ext uri="{FF2B5EF4-FFF2-40B4-BE49-F238E27FC236}">
                <a16:creationId xmlns:a16="http://schemas.microsoft.com/office/drawing/2014/main" xmlns="" id="{CD8698F2-E6AB-D740-763D-FC336FD39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384" y="1653540"/>
            <a:ext cx="7928919" cy="454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D6DF0A-A19D-105E-E4EF-63BD6DD69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Le </a:t>
            </a:r>
            <a:r>
              <a:rPr lang="en-US" err="1">
                <a:latin typeface="Arial"/>
                <a:cs typeface="Arial"/>
              </a:rPr>
              <a:t>pouvoir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d'agir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721947-5ABB-F0BF-30DA-941457CF2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765" y="1692845"/>
            <a:ext cx="10770728" cy="15375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994D2"/>
                </a:solidFill>
                <a:latin typeface="Arial"/>
                <a:cs typeface="Arial"/>
              </a:rPr>
              <a:t>Nous </a:t>
            </a:r>
            <a:r>
              <a:rPr lang="en-US" dirty="0" err="1">
                <a:solidFill>
                  <a:srgbClr val="2994D2"/>
                </a:solidFill>
                <a:latin typeface="Arial"/>
                <a:cs typeface="Arial"/>
              </a:rPr>
              <a:t>avons</a:t>
            </a:r>
            <a:r>
              <a:rPr lang="en-US" dirty="0">
                <a:solidFill>
                  <a:srgbClr val="2994D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2994D2"/>
                </a:solidFill>
                <a:latin typeface="Arial"/>
                <a:cs typeface="Arial"/>
              </a:rPr>
              <a:t>tous</a:t>
            </a:r>
            <a:r>
              <a:rPr lang="en-US" dirty="0">
                <a:solidFill>
                  <a:srgbClr val="2994D2"/>
                </a:solidFill>
                <a:latin typeface="Arial"/>
                <a:cs typeface="Arial"/>
              </a:rPr>
              <a:t> un </a:t>
            </a:r>
            <a:r>
              <a:rPr lang="en-US" dirty="0" err="1">
                <a:solidFill>
                  <a:srgbClr val="2994D2"/>
                </a:solidFill>
                <a:latin typeface="Arial"/>
                <a:cs typeface="Arial"/>
              </a:rPr>
              <a:t>rôle</a:t>
            </a:r>
            <a:r>
              <a:rPr lang="en-US" dirty="0">
                <a:solidFill>
                  <a:srgbClr val="2994D2"/>
                </a:solidFill>
                <a:latin typeface="Arial"/>
                <a:cs typeface="Arial"/>
              </a:rPr>
              <a:t> à </a:t>
            </a:r>
            <a:r>
              <a:rPr lang="en-US" dirty="0" err="1">
                <a:solidFill>
                  <a:srgbClr val="2994D2"/>
                </a:solidFill>
                <a:latin typeface="Arial"/>
                <a:cs typeface="Arial"/>
              </a:rPr>
              <a:t>jouer</a:t>
            </a:r>
            <a:r>
              <a:rPr lang="en-US" dirty="0">
                <a:solidFill>
                  <a:srgbClr val="2994D2"/>
                </a:solidFill>
                <a:latin typeface="Arial"/>
                <a:cs typeface="Arial"/>
              </a:rPr>
              <a:t>: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/>
              <a:buChar char="•"/>
            </a:pPr>
            <a:r>
              <a:rPr lang="en-US" sz="2100" dirty="0">
                <a:solidFill>
                  <a:srgbClr val="000000"/>
                </a:solidFill>
                <a:latin typeface="Arial"/>
                <a:cs typeface="Arial"/>
              </a:rPr>
              <a:t>Les </a:t>
            </a:r>
            <a:r>
              <a:rPr lang="en-US" sz="2100" dirty="0" err="1">
                <a:solidFill>
                  <a:srgbClr val="000000"/>
                </a:solidFill>
                <a:latin typeface="Arial"/>
                <a:cs typeface="Arial"/>
              </a:rPr>
              <a:t>personnes</a:t>
            </a:r>
            <a:r>
              <a:rPr lang="en-US" sz="21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US" sz="2100" dirty="0" err="1">
                <a:solidFill>
                  <a:srgbClr val="000000"/>
                </a:solidFill>
                <a:latin typeface="Arial"/>
                <a:cs typeface="Arial"/>
              </a:rPr>
              <a:t>en</a:t>
            </a:r>
            <a:r>
              <a:rPr lang="en-US" sz="2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/>
                <a:cs typeface="Arial"/>
              </a:rPr>
              <a:t>difficulté</a:t>
            </a:r>
            <a:r>
              <a:rPr lang="en-US" sz="2100" dirty="0">
                <a:solidFill>
                  <a:srgbClr val="000000"/>
                </a:solidFill>
                <a:latin typeface="Arial"/>
                <a:cs typeface="Arial"/>
              </a:rPr>
              <a:t> avec la lecture, </a:t>
            </a:r>
            <a:r>
              <a:rPr lang="en-US" sz="2100" dirty="0" err="1">
                <a:solidFill>
                  <a:srgbClr val="000000"/>
                </a:solidFill>
                <a:latin typeface="Arial"/>
                <a:cs typeface="Arial"/>
              </a:rPr>
              <a:t>l'écriture</a:t>
            </a:r>
            <a:r>
              <a:rPr lang="en-US" sz="2100" dirty="0">
                <a:solidFill>
                  <a:srgbClr val="000000"/>
                </a:solidFill>
                <a:latin typeface="Arial"/>
                <a:cs typeface="Arial"/>
              </a:rPr>
              <a:t>, le </a:t>
            </a:r>
            <a:r>
              <a:rPr lang="en-US" sz="2100" dirty="0" err="1">
                <a:solidFill>
                  <a:srgbClr val="000000"/>
                </a:solidFill>
                <a:latin typeface="Arial"/>
                <a:cs typeface="Arial"/>
              </a:rPr>
              <a:t>calcul</a:t>
            </a:r>
            <a:r>
              <a:rPr lang="en-US" sz="2100" dirty="0">
                <a:solidFill>
                  <a:srgbClr val="000000"/>
                </a:solidFill>
                <a:latin typeface="Arial"/>
                <a:cs typeface="Arial"/>
              </a:rPr>
              <a:t> et les </a:t>
            </a:r>
            <a:r>
              <a:rPr lang="en-US" sz="2100" dirty="0" err="1">
                <a:solidFill>
                  <a:srgbClr val="000000"/>
                </a:solidFill>
                <a:latin typeface="Arial"/>
                <a:cs typeface="Arial"/>
              </a:rPr>
              <a:t>outils</a:t>
            </a:r>
            <a:r>
              <a:rPr lang="en-US" sz="2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/>
                <a:cs typeface="Arial"/>
              </a:rPr>
              <a:t>numériques</a:t>
            </a:r>
            <a:endParaRPr lang="en-US" sz="2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100" dirty="0">
                <a:solidFill>
                  <a:srgbClr val="000000"/>
                </a:solidFill>
                <a:latin typeface="Arial"/>
                <a:cs typeface="Arial"/>
              </a:rPr>
              <a:t>Les </a:t>
            </a:r>
            <a:r>
              <a:rPr lang="en-US" sz="2100" dirty="0" err="1">
                <a:solidFill>
                  <a:srgbClr val="000000"/>
                </a:solidFill>
                <a:latin typeface="Arial"/>
                <a:cs typeface="Arial"/>
              </a:rPr>
              <a:t>acteurs</a:t>
            </a:r>
            <a:r>
              <a:rPr lang="en-US" sz="2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/>
                <a:cs typeface="Arial"/>
              </a:rPr>
              <a:t>sociaux</a:t>
            </a:r>
            <a:r>
              <a:rPr lang="en-US" sz="21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/>
                <a:cs typeface="Arial"/>
              </a:rPr>
              <a:t>économiques</a:t>
            </a:r>
            <a:r>
              <a:rPr lang="en-US" sz="2100" dirty="0">
                <a:solidFill>
                  <a:srgbClr val="000000"/>
                </a:solidFill>
                <a:latin typeface="Arial"/>
                <a:cs typeface="Arial"/>
              </a:rPr>
              <a:t> et </a:t>
            </a:r>
            <a:r>
              <a:rPr lang="en-US" sz="2100" dirty="0" err="1">
                <a:solidFill>
                  <a:srgbClr val="000000"/>
                </a:solidFill>
                <a:latin typeface="Arial"/>
                <a:cs typeface="Arial"/>
              </a:rPr>
              <a:t>politiques</a:t>
            </a:r>
            <a:endParaRPr lang="en-US" sz="2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1257300" lvl="2">
              <a:buFont typeface="Wingdings"/>
              <a:buChar char="§"/>
            </a:pPr>
            <a:endParaRPr lang="en-US" sz="1000" dirty="0">
              <a:solidFill>
                <a:srgbClr val="000000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2005195" y="3567195"/>
            <a:ext cx="5496982" cy="813216"/>
            <a:chOff x="2005195" y="3567195"/>
            <a:chExt cx="5496982" cy="813216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xmlns="" id="{033FF7E5-A770-4A04-FD1F-24AE013FAD24}"/>
                </a:ext>
              </a:extLst>
            </p:cNvPr>
            <p:cNvSpPr/>
            <p:nvPr/>
          </p:nvSpPr>
          <p:spPr>
            <a:xfrm>
              <a:off x="2005195" y="3733917"/>
              <a:ext cx="476250" cy="391025"/>
            </a:xfrm>
            <a:prstGeom prst="rightArrow">
              <a:avLst/>
            </a:prstGeom>
            <a:solidFill>
              <a:srgbClr val="D05169"/>
            </a:solidFill>
            <a:ln>
              <a:solidFill>
                <a:srgbClr val="D0516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xmlns="" id="{5DF848AF-4A92-9F45-F2E3-D531869A950C}"/>
                </a:ext>
              </a:extLst>
            </p:cNvPr>
            <p:cNvSpPr txBox="1">
              <a:spLocks/>
            </p:cNvSpPr>
            <p:nvPr/>
          </p:nvSpPr>
          <p:spPr>
            <a:xfrm>
              <a:off x="2607275" y="3567195"/>
              <a:ext cx="4894902" cy="81321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+mj-lt"/>
                <a:buAutoNum type="arabicPeriod"/>
                <a:defRPr sz="2800" b="0" i="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2400" b="0" i="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2000" b="0" i="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800" b="0" i="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800" b="0" i="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sz="2400" dirty="0" err="1">
                  <a:solidFill>
                    <a:srgbClr val="000000"/>
                  </a:solidFill>
                  <a:latin typeface="Arial"/>
                  <a:cs typeface="Arial"/>
                </a:rPr>
                <a:t>Améliorer</a:t>
              </a:r>
              <a:r>
                <a:rPr lang="en-US" sz="2400" dirty="0">
                  <a:solidFill>
                    <a:srgbClr val="000000"/>
                  </a:solidFill>
                  <a:latin typeface="Arial"/>
                  <a:cs typeface="Arial"/>
                </a:rPr>
                <a:t> le </a:t>
              </a:r>
              <a:r>
                <a:rPr lang="en-US" sz="2400" dirty="0" err="1">
                  <a:solidFill>
                    <a:srgbClr val="000000"/>
                  </a:solidFill>
                  <a:latin typeface="Arial"/>
                  <a:cs typeface="Arial"/>
                </a:rPr>
                <a:t>niveau</a:t>
              </a:r>
              <a:r>
                <a:rPr lang="en-US" sz="2400" dirty="0">
                  <a:solidFill>
                    <a:srgbClr val="000000"/>
                  </a:solidFill>
                  <a:latin typeface="Arial"/>
                  <a:cs typeface="Arial"/>
                </a:rPr>
                <a:t> de </a:t>
              </a:r>
              <a:r>
                <a:rPr lang="en-US" sz="2400" dirty="0" err="1">
                  <a:solidFill>
                    <a:srgbClr val="000000"/>
                  </a:solidFill>
                  <a:latin typeface="Arial"/>
                  <a:cs typeface="Arial"/>
                </a:rPr>
                <a:t>compétences</a:t>
              </a:r>
              <a:r>
                <a:rPr lang="en-US" sz="2400" dirty="0">
                  <a:solidFill>
                    <a:srgbClr val="000000"/>
                  </a:solidFill>
                  <a:latin typeface="Arial"/>
                  <a:cs typeface="Arial"/>
                </a:rPr>
                <a:t> </a:t>
              </a:r>
              <a:endParaRPr lang="en-US" sz="2000" dirty="0">
                <a:solidFill>
                  <a:srgbClr val="000000"/>
                </a:solidFill>
              </a:endParaRPr>
            </a:p>
            <a:p>
              <a:pPr marL="0" indent="0">
                <a:lnSpc>
                  <a:spcPct val="110000"/>
                </a:lnSpc>
                <a:buNone/>
              </a:pPr>
              <a:r>
                <a:rPr lang="en-US" sz="2400" dirty="0">
                  <a:solidFill>
                    <a:srgbClr val="000000"/>
                  </a:solidFill>
                  <a:latin typeface="Arial"/>
                  <a:cs typeface="Arial"/>
                </a:rPr>
                <a:t>(</a:t>
              </a:r>
              <a:r>
                <a:rPr lang="en-US" sz="2400" dirty="0" err="1">
                  <a:solidFill>
                    <a:srgbClr val="000000"/>
                  </a:solidFill>
                  <a:latin typeface="Arial"/>
                  <a:cs typeface="Arial"/>
                </a:rPr>
                <a:t>responsabilité</a:t>
              </a:r>
              <a:r>
                <a:rPr lang="en-US" sz="2400" dirty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/>
                  <a:cs typeface="Arial"/>
                </a:rPr>
                <a:t>individuelle</a:t>
              </a:r>
              <a:r>
                <a:rPr lang="en-US" sz="2400" dirty="0" smtClean="0">
                  <a:solidFill>
                    <a:srgbClr val="000000"/>
                  </a:solidFill>
                  <a:latin typeface="Arial"/>
                  <a:cs typeface="Arial"/>
                </a:rPr>
                <a:t>)</a:t>
              </a: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2005194" y="4642505"/>
            <a:ext cx="5496983" cy="933293"/>
            <a:chOff x="2005194" y="4642505"/>
            <a:chExt cx="5496983" cy="933293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xmlns="" id="{B2DDFAD6-0E2F-FE6D-182F-FD1E050888C5}"/>
                </a:ext>
              </a:extLst>
            </p:cNvPr>
            <p:cNvSpPr/>
            <p:nvPr/>
          </p:nvSpPr>
          <p:spPr>
            <a:xfrm>
              <a:off x="2005194" y="4913640"/>
              <a:ext cx="476250" cy="391025"/>
            </a:xfrm>
            <a:prstGeom prst="rightArrow">
              <a:avLst/>
            </a:prstGeom>
            <a:solidFill>
              <a:srgbClr val="D05169"/>
            </a:solidFill>
            <a:ln>
              <a:solidFill>
                <a:srgbClr val="D0516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xmlns="" id="{5DF848AF-4A92-9F45-F2E3-D531869A950C}"/>
                </a:ext>
              </a:extLst>
            </p:cNvPr>
            <p:cNvSpPr txBox="1">
              <a:spLocks/>
            </p:cNvSpPr>
            <p:nvPr/>
          </p:nvSpPr>
          <p:spPr>
            <a:xfrm>
              <a:off x="2607275" y="4642505"/>
              <a:ext cx="4894902" cy="93329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+mj-lt"/>
                <a:buAutoNum type="arabicPeriod"/>
                <a:defRPr sz="2800" b="0" i="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2400" b="0" i="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2000" b="0" i="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800" b="0" i="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800" b="0" i="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sz="240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Agir</a:t>
              </a:r>
              <a:r>
                <a:rPr lang="en-US" sz="2400" dirty="0" smtClean="0">
                  <a:solidFill>
                    <a:srgbClr val="000000"/>
                  </a:solidFill>
                  <a:latin typeface="Arial"/>
                  <a:cs typeface="Arial"/>
                </a:rPr>
                <a:t> pour 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faciliter</a:t>
              </a:r>
              <a:r>
                <a:rPr lang="en-US" sz="2400" dirty="0" smtClean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l’accès</a:t>
              </a:r>
              <a:r>
                <a:rPr lang="en-US" sz="2400" dirty="0" smtClean="0">
                  <a:solidFill>
                    <a:srgbClr val="000000"/>
                  </a:solidFill>
                  <a:latin typeface="Arial"/>
                  <a:cs typeface="Arial"/>
                </a:rPr>
                <a:t> à la formation et à 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l’information</a:t>
              </a:r>
              <a:r>
                <a:rPr lang="en-US" sz="2400" dirty="0" smtClean="0">
                  <a:solidFill>
                    <a:srgbClr val="000000"/>
                  </a:solidFill>
                  <a:latin typeface="Arial"/>
                  <a:cs typeface="Arial"/>
                </a:rPr>
                <a:t> (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responsabilité</a:t>
              </a:r>
              <a:r>
                <a:rPr lang="en-US" sz="2400" dirty="0" smtClean="0">
                  <a:solidFill>
                    <a:srgbClr val="000000"/>
                  </a:solidFill>
                  <a:latin typeface="Arial"/>
                  <a:cs typeface="Arial"/>
                </a:rPr>
                <a:t> collective)</a:t>
              </a:r>
              <a:endParaRPr lang="en-US" sz="2400" dirty="0" smtClean="0">
                <a:latin typeface="Arial"/>
                <a:cs typeface="Arial"/>
              </a:endParaRPr>
            </a:p>
            <a:p>
              <a:pPr marL="1257300" lvl="2">
                <a:buFont typeface="Wingdings"/>
                <a:buChar char="§"/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478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F9EFF9F-9C36-4A62-A6A9-67300BDDE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/>
                <a:cs typeface="Arial"/>
              </a:rPr>
              <a:t>L'égalité des chances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5BC7B6D-E4CF-DC70-3216-84606BE5F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251356" cy="551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CH" dirty="0">
                <a:solidFill>
                  <a:srgbClr val="2994D2"/>
                </a:solidFill>
                <a:latin typeface="Arial"/>
                <a:cs typeface="Arial"/>
              </a:rPr>
              <a:t>Chaque personne a le droit:</a:t>
            </a:r>
            <a:endParaRPr lang="fr-FR" dirty="0">
              <a:solidFill>
                <a:srgbClr val="2994D2"/>
              </a:solidFill>
              <a:latin typeface="Arial"/>
              <a:cs typeface="Arial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F9DAB3C8-091A-C723-8F8D-8071E16F5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0686" y="2628815"/>
            <a:ext cx="6396681" cy="29493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sz="2400" dirty="0">
                <a:solidFill>
                  <a:srgbClr val="000000"/>
                </a:solidFill>
                <a:latin typeface="Arial"/>
                <a:cs typeface="Arial"/>
              </a:rPr>
              <a:t>d’être informée des choses importantes la concernant</a:t>
            </a:r>
          </a:p>
          <a:p>
            <a:r>
              <a:rPr lang="fr-CH" sz="2400" dirty="0">
                <a:solidFill>
                  <a:srgbClr val="000000"/>
                </a:solidFill>
                <a:latin typeface="Arial"/>
                <a:cs typeface="Arial"/>
              </a:rPr>
              <a:t>de comprendre les informations qu’elle reçoit </a:t>
            </a:r>
          </a:p>
          <a:p>
            <a:r>
              <a:rPr lang="fr-CH" sz="2400" dirty="0">
                <a:solidFill>
                  <a:srgbClr val="000000"/>
                </a:solidFill>
                <a:latin typeface="Arial"/>
                <a:cs typeface="Arial"/>
              </a:rPr>
              <a:t>de connaître et de revendiquer ses droits</a:t>
            </a:r>
          </a:p>
          <a:p>
            <a:r>
              <a:rPr lang="fr-CH" sz="2400" dirty="0">
                <a:solidFill>
                  <a:srgbClr val="000000"/>
                </a:solidFill>
                <a:latin typeface="Arial"/>
                <a:cs typeface="Arial"/>
              </a:rPr>
              <a:t>de faire ses choix et de prendre des décisions</a:t>
            </a:r>
          </a:p>
        </p:txBody>
      </p:sp>
    </p:spTree>
    <p:extLst>
      <p:ext uri="{BB962C8B-B14F-4D97-AF65-F5344CB8AC3E}">
        <p14:creationId xmlns:p14="http://schemas.microsoft.com/office/powerpoint/2010/main" val="162183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DVLS_COULEURS">
      <a:dk1>
        <a:srgbClr val="003F69"/>
      </a:dk1>
      <a:lt1>
        <a:srgbClr val="FFFFFF"/>
      </a:lt1>
      <a:dk2>
        <a:srgbClr val="003F69"/>
      </a:dk2>
      <a:lt2>
        <a:srgbClr val="FFFEFE"/>
      </a:lt2>
      <a:accent1>
        <a:srgbClr val="2B89BE"/>
      </a:accent1>
      <a:accent2>
        <a:srgbClr val="1E5B4C"/>
      </a:accent2>
      <a:accent3>
        <a:srgbClr val="379873"/>
      </a:accent3>
      <a:accent4>
        <a:srgbClr val="873041"/>
      </a:accent4>
      <a:accent5>
        <a:srgbClr val="BE5263"/>
      </a:accent5>
      <a:accent6>
        <a:srgbClr val="C06D42"/>
      </a:accent6>
      <a:hlink>
        <a:srgbClr val="DCBA5C"/>
      </a:hlink>
      <a:folHlink>
        <a:srgbClr val="342E5A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b7306c-8404-4e1a-a03c-6ecda3ab02bc" xsi:nil="true"/>
    <lcf76f155ced4ddcb4097134ff3c332f xmlns="96b195d6-dcc2-4388-87a9-091a63cae906">
      <Terms xmlns="http://schemas.microsoft.com/office/infopath/2007/PartnerControls"/>
    </lcf76f155ced4ddcb4097134ff3c332f>
    <SharedWithUsers xmlns="0bb7306c-8404-4e1a-a03c-6ecda3ab02bc">
      <UserInfo>
        <DisplayName>Sarah Soleymani</DisplayName>
        <AccountId>28</AccountId>
        <AccountType/>
      </UserInfo>
      <UserInfo>
        <DisplayName>Sandrine Farine</DisplayName>
        <AccountId>493</AccountId>
        <AccountType/>
      </UserInfo>
      <UserInfo>
        <DisplayName>Anne-Sophie Cosandey</DisplayName>
        <AccountId>125</AccountId>
        <AccountType/>
      </UserInfo>
      <UserInfo>
        <DisplayName>Véronique Chassot</DisplayName>
        <AccountId>32</AccountId>
        <AccountType/>
      </UserInfo>
    </SharedWithUsers>
    <MediaLengthInSeconds xmlns="96b195d6-dcc2-4388-87a9-091a63cae90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FCCB0C8C55E1488A248C654C31F30C" ma:contentTypeVersion="15" ma:contentTypeDescription="Crée un document." ma:contentTypeScope="" ma:versionID="ae7909344f26b954a94bc7556276f201">
  <xsd:schema xmlns:xsd="http://www.w3.org/2001/XMLSchema" xmlns:xs="http://www.w3.org/2001/XMLSchema" xmlns:p="http://schemas.microsoft.com/office/2006/metadata/properties" xmlns:ns2="0bb7306c-8404-4e1a-a03c-6ecda3ab02bc" xmlns:ns3="96b195d6-dcc2-4388-87a9-091a63cae906" targetNamespace="http://schemas.microsoft.com/office/2006/metadata/properties" ma:root="true" ma:fieldsID="bca1a677abd119a9475bac5652dd7ab5" ns2:_="" ns3:_="">
    <xsd:import namespace="0bb7306c-8404-4e1a-a03c-6ecda3ab02bc"/>
    <xsd:import namespace="96b195d6-dcc2-4388-87a9-091a63cae9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b7306c-8404-4e1a-a03c-6ecda3ab02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30e7116e-6b90-4580-b5f8-0b707ed5e49e}" ma:internalName="TaxCatchAll" ma:showField="CatchAllData" ma:web="0bb7306c-8404-4e1a-a03c-6ecda3ab02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b195d6-dcc2-4388-87a9-091a63cae9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alises d’images" ma:readOnly="false" ma:fieldId="{5cf76f15-5ced-4ddc-b409-7134ff3c332f}" ma:taxonomyMulti="true" ma:sspId="420d77d3-c8f2-4547-95d7-ea73617e31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4BFEBA-E6E7-41DF-8408-81868145B562}">
  <ds:schemaRefs>
    <ds:schemaRef ds:uri="0bb7306c-8404-4e1a-a03c-6ecda3ab02bc"/>
    <ds:schemaRef ds:uri="96b195d6-dcc2-4388-87a9-091a63cae90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B4A75F-509A-4F78-80F7-15AA5FCF06D0}">
  <ds:schemaRefs>
    <ds:schemaRef ds:uri="0bb7306c-8404-4e1a-a03c-6ecda3ab02bc"/>
    <ds:schemaRef ds:uri="96b195d6-dcc2-4388-87a9-091a63cae90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BCFB9E3-2115-418F-BE8B-B8D59B474D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734</Words>
  <Application>Microsoft Office PowerPoint</Application>
  <PresentationFormat>Grand écran</PresentationFormat>
  <Paragraphs>216</Paragraphs>
  <Slides>34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52" baseType="lpstr">
      <vt:lpstr>ＭＳ Ｐゴシック</vt:lpstr>
      <vt:lpstr>Arial</vt:lpstr>
      <vt:lpstr>Avenir</vt:lpstr>
      <vt:lpstr>Calibri</vt:lpstr>
      <vt:lpstr>Century</vt:lpstr>
      <vt:lpstr>Garamond</vt:lpstr>
      <vt:lpstr>Georgia</vt:lpstr>
      <vt:lpstr>Gill Sans MT</vt:lpstr>
      <vt:lpstr>Helvetica</vt:lpstr>
      <vt:lpstr>Helvetica Neue</vt:lpstr>
      <vt:lpstr>Inclusive Sans</vt:lpstr>
      <vt:lpstr>Luciole</vt:lpstr>
      <vt:lpstr>Tahoma</vt:lpstr>
      <vt:lpstr>Times New Roman</vt:lpstr>
      <vt:lpstr>Verdana</vt:lpstr>
      <vt:lpstr>Wingdings</vt:lpstr>
      <vt:lpstr>Wingdings 2</vt:lpstr>
      <vt:lpstr>Thème Office</vt:lpstr>
      <vt:lpstr>Simplification </vt:lpstr>
      <vt:lpstr>Introduction</vt:lpstr>
      <vt:lpstr>Présentation PowerPoint</vt:lpstr>
      <vt:lpstr>L'accessibilité: un enjeu de société</vt:lpstr>
      <vt:lpstr>Présentation PowerPoint</vt:lpstr>
      <vt:lpstr>Un décalage révélateur</vt:lpstr>
      <vt:lpstr>Le cadre européen de référence CECRL</vt:lpstr>
      <vt:lpstr>Le pouvoir d'agir</vt:lpstr>
      <vt:lpstr>L'égalité des chances</vt:lpstr>
      <vt:lpstr>Simplifier pour qui?</vt:lpstr>
      <vt:lpstr>Présentation PowerPoint</vt:lpstr>
      <vt:lpstr>Les objectifs de la simplification</vt:lpstr>
      <vt:lpstr>Les avantages de la simplification</vt:lpstr>
      <vt:lpstr>Les grands principes de la simplification</vt:lpstr>
      <vt:lpstr>Le tri des informations</vt:lpstr>
      <vt:lpstr>Les mots</vt:lpstr>
      <vt:lpstr>Les phrases</vt:lpstr>
      <vt:lpstr>La police d’écriture</vt:lpstr>
      <vt:lpstr>La mise en page</vt:lpstr>
      <vt:lpstr>Les images</vt:lpstr>
      <vt:lpstr>Les pictogrammes</vt:lpstr>
      <vt:lpstr>Les pictogrammes</vt:lpstr>
      <vt:lpstr>Présentation PowerPoint</vt:lpstr>
      <vt:lpstr>Les outils pour la simplification</vt:lpstr>
      <vt:lpstr>Bonne pratique </vt:lpstr>
      <vt:lpstr>Bonne pratique</vt:lpstr>
      <vt:lpstr>Mise en bouche</vt:lpstr>
      <vt:lpstr>Mise en bouche</vt:lpstr>
      <vt:lpstr>Mise en bouche</vt:lpstr>
      <vt:lpstr>Exercice pratique en plénière</vt:lpstr>
      <vt:lpstr>Exercice pratique en plénière</vt:lpstr>
      <vt:lpstr>Exercices pratiques en petits groupes</vt:lpstr>
      <vt:lpstr>Exercices pratiques en petits groupes</vt:lpstr>
      <vt:lpstr>Merci de votre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Milena Quattrocchi</dc:creator>
  <cp:lastModifiedBy>Sarah Soleymani</cp:lastModifiedBy>
  <cp:revision>7</cp:revision>
  <cp:lastPrinted>2021-10-11T07:04:07Z</cp:lastPrinted>
  <dcterms:created xsi:type="dcterms:W3CDTF">2021-01-12T09:09:48Z</dcterms:created>
  <dcterms:modified xsi:type="dcterms:W3CDTF">2024-05-03T07:30:56Z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0x010100A7FCCB0C8C55E1488A248C654C31F30C</vt:lpwstr>
  </property>
  <property fmtid="{D5CDD505-2E9C-101B-9397-08002B2CF9AE}" pid="3" name="Order">
    <vt:r8>961000</vt:r8>
  </property>
  <property fmtid="{D5CDD505-2E9C-101B-9397-08002B2CF9AE}" pid="4" name="MediaServiceImageTags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